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1" r:id="rId3"/>
    <p:sldId id="286" r:id="rId4"/>
    <p:sldId id="288" r:id="rId5"/>
    <p:sldId id="287" r:id="rId6"/>
    <p:sldId id="293" r:id="rId7"/>
    <p:sldId id="30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37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Đ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err="1"/>
              <a:t>được</a:t>
            </a:r>
            <a:r>
              <a:rPr lang="en-US" sz="2800"/>
              <a:t> </a:t>
            </a:r>
            <a:r>
              <a:rPr lang="en-US" sz="2800"/>
              <a:t>c</a:t>
            </a:r>
            <a:r>
              <a:rPr lang="en-US" sz="2800" smtClean="0"/>
              <a:t>ác </a:t>
            </a:r>
            <a:r>
              <a:rPr lang="en-US" sz="2800" dirty="0"/>
              <a:t>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167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140</cp:revision>
  <dcterms:created xsi:type="dcterms:W3CDTF">2021-06-02T01:34:28Z</dcterms:created>
  <dcterms:modified xsi:type="dcterms:W3CDTF">2025-03-09T12:52:14Z</dcterms:modified>
</cp:coreProperties>
</file>