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3" r:id="rId3"/>
    <p:sldMasterId id="2147483695" r:id="rId4"/>
    <p:sldMasterId id="2147483704" r:id="rId5"/>
    <p:sldMasterId id="2147483718" r:id="rId6"/>
  </p:sldMasterIdLst>
  <p:notesMasterIdLst>
    <p:notesMasterId r:id="rId17"/>
  </p:notesMasterIdLst>
  <p:sldIdLst>
    <p:sldId id="257" r:id="rId7"/>
    <p:sldId id="285" r:id="rId8"/>
    <p:sldId id="273" r:id="rId9"/>
    <p:sldId id="575" r:id="rId10"/>
    <p:sldId id="591" r:id="rId11"/>
    <p:sldId id="576" r:id="rId12"/>
    <p:sldId id="367" r:id="rId13"/>
    <p:sldId id="592" r:id="rId14"/>
    <p:sldId id="589" r:id="rId15"/>
    <p:sldId id="5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46AB-FDBB-4DC4-BB92-4ED2908ACAF7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4354-363D-41D1-A44D-9DA5A21F9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961-152C-4185-BD83-10A1FE817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FD1D-29DA-47E1-B916-BB642332E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9DD9B-03E9-4487-AC28-23196E65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8E3AB-1BE6-4B13-A0EC-BE1B0893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D077-8881-4FBA-A755-2B0E3BD0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1F1B-D461-4336-9BDD-5F74CD26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8A187-829D-46C7-AE44-65E53CB19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B4754-7ACD-4487-BC7E-953860B6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F6FC7-DFD4-458B-90DC-F95CCF07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B104-C382-44AE-959C-08FDC696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7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9AAA2-BA5E-4413-83F0-AB96DE695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7DD5-5E31-4EE6-9001-6335B62F4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97CA-090E-4B8A-A82B-73A5E353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D103B-63CA-4EB3-B1AF-0634A946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5BE35-97F5-4F75-9D1E-27B8FB7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5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8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8849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8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53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46799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0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1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9AD8-81B3-499A-8EDF-F1D8F19A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C83A-0289-4DB4-B0DA-35767C86F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A3BA-C081-48D4-9D31-760B4548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3ED79-693C-4700-9E87-62C9AF7E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74F5A-8D56-4EBB-B7F0-1B233C7C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6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733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622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60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031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55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524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923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69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04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A37F-7340-4B51-903E-50E67FB2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451EE-E988-4C3F-B948-153C02C9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392A9-F56F-4705-A758-F618833B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7E921-8646-47CC-A2D4-B14FAE09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3674-B270-420B-96A2-7F8D10FE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68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290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020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34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01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9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53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1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33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2891-EDFB-47D8-AE66-B55B9CB7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07EE-B20B-4D81-B6C7-23D0851EB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DE7F6-AEF7-4938-91C1-DC04EC03F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681D6-7C88-40A6-8A54-EC08E1A5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80D36-9077-4BEE-8D5A-7B87A5D6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626F-362D-43AB-BBAC-DD675435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4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5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685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17376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26680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698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7767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41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685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80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3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74A9-2E39-462B-95DB-21C1A16A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112C8-C16F-4E04-9F2D-212B8BDD8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90DB7-BF84-4861-A737-C61044163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43BF5-7E46-4F0B-ADA6-72667BFF0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FC3B7-1201-4446-A68C-96E2C3FC6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82444-1936-4172-8246-35D94B03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EF5ED-C383-4A5A-8A00-72C2F170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AD5A2-1BC0-4AC3-A945-CD3310B4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3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911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F554-BF14-493C-ABF4-BCD31F88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C94B4-A19E-474F-A312-5B705D49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3F10C-C388-466A-B180-3CF4A191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D3117-67D4-41D6-9FA6-F6549AE8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2D814-568C-4E82-8C27-A6DFAE07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46B40-3B36-4CB6-BEA2-0E8CCEA3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41456-9C58-4960-8454-D5726C9F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C018-8FAA-4EFC-B7D2-C36FC428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D785-60C0-430F-975A-1198E394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5CAEE-DCBC-475A-B09C-9B4CA51E6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8E21F-6ACA-46B7-90BD-D4B65CAE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40232-261A-44EB-9F43-DA27117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D84D0-FC30-4F4A-907E-406D3798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8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4839-61EE-4A16-82BE-A721E62B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92C91-91EE-4B2B-9411-F3964C719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0F9E0-509E-4EA4-A418-A3DCD885B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4D7CC-55C5-489F-95AB-41AE3D57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10069-6078-4407-8182-0FBFED24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A6DB4-1FD6-4899-9FFA-22FBF5D5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699FB-9751-400B-A122-BBE48B08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49982-FCEB-4755-9875-AC69AD125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C1DB-3E93-41A9-BABD-05C41746F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C186-9754-4CF8-8414-29BAAC869C21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1C3C7-37BB-45D7-AEDC-44CC2F037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D243-6828-43E1-A62B-88F31DC6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2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112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8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935365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endParaRPr lang="en-US" sz="1067" i="1" dirty="0"/>
          </a:p>
        </p:txBody>
      </p:sp>
    </p:spTree>
    <p:extLst>
      <p:ext uri="{BB962C8B-B14F-4D97-AF65-F5344CB8AC3E}">
        <p14:creationId xmlns:p14="http://schemas.microsoft.com/office/powerpoint/2010/main" val="1346611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174064" y="179208"/>
            <a:ext cx="1031443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long?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544875" y="1473777"/>
            <a:ext cx="6052051" cy="700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545486C-D8E6-415E-B615-733CBFEDEB2C}"/>
              </a:ext>
            </a:extLst>
          </p:cNvPr>
          <p:cNvSpPr/>
          <p:nvPr/>
        </p:nvSpPr>
        <p:spPr>
          <a:xfrm>
            <a:off x="544875" y="2462529"/>
            <a:ext cx="6052051" cy="6302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kích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65AB625-2971-4C53-AEDD-0B029FA477D4}"/>
              </a:ext>
            </a:extLst>
          </p:cNvPr>
          <p:cNvSpPr/>
          <p:nvPr/>
        </p:nvSpPr>
        <p:spPr>
          <a:xfrm>
            <a:off x="7240788" y="1473777"/>
            <a:ext cx="4073568" cy="73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c.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ABBBABA-1BC4-42E9-87D9-ECCD948E2C49}"/>
              </a:ext>
            </a:extLst>
          </p:cNvPr>
          <p:cNvSpPr/>
          <p:nvPr/>
        </p:nvSpPr>
        <p:spPr>
          <a:xfrm>
            <a:off x="7272792" y="2462528"/>
            <a:ext cx="4009560" cy="6302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d. hung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174064" y="3230063"/>
            <a:ext cx="1031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bộ phận nào của </a:t>
            </a:r>
            <a:r>
              <a:rPr lang="en-US" sz="32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săn mồi tốt?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1705356" y="4214035"/>
            <a:ext cx="9783140" cy="1323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 long có khả năng săn mồi tốt nhờ đồi mắt tinh tường cùng cái mũi và đôi tai thính. 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  <p:bldP spid="16" grpId="0" animBg="1"/>
      <p:bldP spid="17" grpId="0" animBg="1"/>
      <p:bldP spid="18" grpId="0" animBg="1"/>
      <p:bldP spid="10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035559" y="152976"/>
            <a:ext cx="1031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3200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Nhờ đâu </a:t>
            </a:r>
            <a:r>
              <a:rPr lang="en-US" sz="32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có khả năng tự vệ tốt?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1566851" y="1136948"/>
            <a:ext cx="9783140" cy="1323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 long có khả năng tự vệ tốt nhờ cái đầu cứng và cái quất đuôi dung mãnh.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035559" y="2598051"/>
            <a:ext cx="1031443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Vì sao chúng ta không thể gặp khủng long thật ?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1566851" y="3582023"/>
            <a:ext cx="9783140" cy="1323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ta không thể gặp khủng long thật vì khủng long đã bị tuyệt chủng trước khi con người xuất hiện.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8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  <p:bldP spid="10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4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5220" y="669771"/>
            <a:ext cx="9156192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khủng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long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7293227" y="1722534"/>
            <a:ext cx="2830720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2034892" y="4047600"/>
            <a:ext cx="2832661" cy="2240385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2021783" y="1691738"/>
            <a:ext cx="2845771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7291286" y="4013360"/>
            <a:ext cx="2832661" cy="224038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974" y="2023908"/>
            <a:ext cx="1376517" cy="36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đuôi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70632" y="2635047"/>
            <a:ext cx="1940232" cy="6341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5183" y="2362055"/>
            <a:ext cx="2903307" cy="1924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1801" y="2338089"/>
            <a:ext cx="2211180" cy="2164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85188" y="3983048"/>
            <a:ext cx="2573301" cy="49236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06836" y="4728810"/>
            <a:ext cx="1451653" cy="40381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1799" y="4642145"/>
            <a:ext cx="2694975" cy="28857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278" y="5425868"/>
            <a:ext cx="15912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01799" y="5256364"/>
            <a:ext cx="2093195" cy="1695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5220" y="669771"/>
            <a:ext cx="9156192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khủng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long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1375752" y="1434319"/>
            <a:ext cx="2830720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1473189" y="3788753"/>
            <a:ext cx="2832661" cy="2240385"/>
          </a:xfrm>
          <a:prstGeom prst="roundRect">
            <a:avLst>
              <a:gd name="adj" fmla="val 23104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5600791" y="1504823"/>
            <a:ext cx="4496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 tinh tường</a:t>
            </a:r>
            <a:endParaRPr lang="en-US" sz="32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 thính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Mũi thính</a:t>
            </a:r>
            <a:endParaRPr lang="en-US" sz="32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 cứng</a:t>
            </a:r>
            <a:endParaRPr lang="en-US" sz="32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Đuôi dung mãnh</a:t>
            </a:r>
            <a:endParaRPr lang="en-US" sz="32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 thẳng và khỏe</a:t>
            </a:r>
            <a:endParaRPr lang="en-US" sz="32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3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Khủng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407</Words>
  <Application>Microsoft Office PowerPoint</Application>
  <PresentationFormat>Widescreen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黑体</vt:lpstr>
      <vt:lpstr>Times New Roman</vt:lpstr>
      <vt:lpstr>字魂105号-简雅黑</vt:lpstr>
      <vt:lpstr>Office Theme</vt:lpstr>
      <vt:lpstr>1_Office 主题</vt:lpstr>
      <vt:lpstr>Office 主题​​</vt:lpstr>
      <vt:lpstr>2_Office 主题</vt:lpstr>
      <vt:lpstr>4_Office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2021-07-31T08:14:36Z</dcterms:created>
  <dcterms:modified xsi:type="dcterms:W3CDTF">2025-02-17T06:34:51Z</dcterms:modified>
</cp:coreProperties>
</file>