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  <p:sldMasterId id="2147483706" r:id="rId5"/>
  </p:sldMasterIdLst>
  <p:notesMasterIdLst>
    <p:notesMasterId r:id="rId16"/>
  </p:notesMasterIdLst>
  <p:sldIdLst>
    <p:sldId id="257" r:id="rId6"/>
    <p:sldId id="285" r:id="rId7"/>
    <p:sldId id="583" r:id="rId8"/>
    <p:sldId id="563" r:id="rId9"/>
    <p:sldId id="272" r:id="rId10"/>
    <p:sldId id="585" r:id="rId11"/>
    <p:sldId id="584" r:id="rId12"/>
    <p:sldId id="586" r:id="rId13"/>
    <p:sldId id="587" r:id="rId14"/>
    <p:sldId id="5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961-152C-4185-BD83-10A1FE817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FD1D-29DA-47E1-B916-BB642332E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DD9B-03E9-4487-AC28-23196E65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8E3AB-1BE6-4B13-A0EC-BE1B0893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D077-8881-4FBA-A755-2B0E3BD0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1F1B-D461-4336-9BDD-5F74CD26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8A187-829D-46C7-AE44-65E53CB19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4754-7ACD-4487-BC7E-953860B6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F6FC7-DFD4-458B-90DC-F95CCF07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B104-C382-44AE-959C-08FDC696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9AAA2-BA5E-4413-83F0-AB96DE695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7DD5-5E31-4EE6-9001-6335B62F4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97CA-090E-4B8A-A82B-73A5E353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103B-63CA-4EB3-B1AF-0634A946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BE35-97F5-4F75-9D1E-27B8FB7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9AD8-81B3-499A-8EDF-F1D8F19A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C83A-0289-4DB4-B0DA-35767C86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A3BA-C081-48D4-9D31-760B4548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3ED79-693C-4700-9E87-62C9AF7E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4F5A-8D56-4EBB-B7F0-1B233C7C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A37F-7340-4B51-903E-50E67FB2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51EE-E988-4C3F-B948-153C02C9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92A9-F56F-4705-A758-F618833B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E921-8646-47CC-A2D4-B14FAE09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3674-B270-420B-96A2-7F8D10FE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4507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2891-EDFB-47D8-AE66-B55B9CB7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07EE-B20B-4D81-B6C7-23D0851EB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E7F6-AEF7-4938-91C1-DC04EC03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681D6-7C88-40A6-8A54-EC08E1A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0D36-9077-4BEE-8D5A-7B87A5D6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626F-362D-43AB-BBAC-DD67543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4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6634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29455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9444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75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8462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6814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04249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4699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74A9-2E39-462B-95DB-21C1A16A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12C8-C16F-4E04-9F2D-212B8BDD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0DB7-BF84-4861-A737-C6104416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43BF5-7E46-4F0B-ADA6-72667BFF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C3B7-1201-4446-A68C-96E2C3FC6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82444-1936-4172-8246-35D94B03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EF5ED-C383-4A5A-8A00-72C2F17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AD5A2-1BC0-4AC3-A945-CD3310B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3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97893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8039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554-BF14-493C-ABF4-BCD31F88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C94B4-A19E-474F-A312-5B705D49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3F10C-C388-466A-B180-3CF4A191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D3117-67D4-41D6-9FA6-F6549AE8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2D814-568C-4E82-8C27-A6DFAE07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46B40-3B36-4CB6-BEA2-0E8CCEA3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1456-9C58-4960-8454-D5726C9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018-8FAA-4EFC-B7D2-C36FC42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D785-60C0-430F-975A-1198E394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5CAEE-DCBC-475A-B09C-9B4CA51E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8E21F-6ACA-46B7-90BD-D4B65CAE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40232-261A-44EB-9F43-DA27117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D84D0-FC30-4F4A-907E-406D3798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839-61EE-4A16-82BE-A721E62B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92C91-91EE-4B2B-9411-F3964C719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F9E0-509E-4EA4-A418-A3DCD885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4D7CC-55C5-489F-95AB-41AE3D57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0069-6078-4407-8182-0FBFED24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A6DB4-1FD6-4899-9FFA-22FBF5D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99FB-9751-400B-A122-BBE48B08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49982-FCEB-4755-9875-AC69AD12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C1DB-3E93-41A9-BABD-05C41746F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C3C7-37BB-45D7-AEDC-44CC2F037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D243-6828-43E1-A62B-88F31DC6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6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Khủng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485748" y="1003178"/>
            <a:ext cx="764838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Khủng 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610344" y="173736"/>
            <a:ext cx="233172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213" y="2497427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24110" y="621263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72D94-21FC-4B3F-ACE0-747D843CE5D8}"/>
              </a:ext>
            </a:extLst>
          </p:cNvPr>
          <p:cNvSpPr/>
          <p:nvPr/>
        </p:nvSpPr>
        <p:spPr>
          <a:xfrm>
            <a:off x="2218003" y="238863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9BBB2-ABFC-4648-94AD-8004E6C42F30}"/>
              </a:ext>
            </a:extLst>
          </p:cNvPr>
          <p:cNvSpPr/>
          <p:nvPr/>
        </p:nvSpPr>
        <p:spPr>
          <a:xfrm>
            <a:off x="2201502" y="3832487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BCA1-A845-4E33-B08B-9473AFFBEADD}"/>
              </a:ext>
            </a:extLst>
          </p:cNvPr>
          <p:cNvSpPr txBox="1"/>
          <p:nvPr/>
        </p:nvSpPr>
        <p:spPr>
          <a:xfrm>
            <a:off x="3677386" y="2370310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AACA1-73AA-4A6B-A74B-8090213721CC}"/>
              </a:ext>
            </a:extLst>
          </p:cNvPr>
          <p:cNvSpPr txBox="1"/>
          <p:nvPr/>
        </p:nvSpPr>
        <p:spPr>
          <a:xfrm>
            <a:off x="4832293" y="3832487"/>
            <a:ext cx="690949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479EC8-639F-45B2-ABAB-DD22BB830A34}"/>
              </a:ext>
            </a:extLst>
          </p:cNvPr>
          <p:cNvSpPr/>
          <p:nvPr/>
        </p:nvSpPr>
        <p:spPr>
          <a:xfrm>
            <a:off x="2201502" y="4767653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A49D7-B000-4D04-9A5B-6D5F232446CC}"/>
              </a:ext>
            </a:extLst>
          </p:cNvPr>
          <p:cNvSpPr txBox="1"/>
          <p:nvPr/>
        </p:nvSpPr>
        <p:spPr>
          <a:xfrm>
            <a:off x="4748640" y="4767653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91B7C-7AEA-4514-91C4-811727EF4DFA}"/>
              </a:ext>
            </a:extLst>
          </p:cNvPr>
          <p:cNvSpPr/>
          <p:nvPr/>
        </p:nvSpPr>
        <p:spPr>
          <a:xfrm>
            <a:off x="2218003" y="3083958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A452B-F417-4AA7-A07F-2891247EBA2F}"/>
              </a:ext>
            </a:extLst>
          </p:cNvPr>
          <p:cNvSpPr txBox="1"/>
          <p:nvPr/>
        </p:nvSpPr>
        <p:spPr>
          <a:xfrm>
            <a:off x="4561824" y="3092234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68498" y="825449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78FB9-CBBD-4265-A387-FEEFACBDA14E}"/>
              </a:ext>
            </a:extLst>
          </p:cNvPr>
          <p:cNvSpPr/>
          <p:nvPr/>
        </p:nvSpPr>
        <p:spPr>
          <a:xfrm>
            <a:off x="1475173" y="2271839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2A41D-7ABC-46AB-B2F1-6F5B42D48DD3}"/>
              </a:ext>
            </a:extLst>
          </p:cNvPr>
          <p:cNvSpPr/>
          <p:nvPr/>
        </p:nvSpPr>
        <p:spPr>
          <a:xfrm>
            <a:off x="1615736" y="4147206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84FD89-3BB5-4B24-9395-245338ACFF08}"/>
              </a:ext>
            </a:extLst>
          </p:cNvPr>
          <p:cNvCxnSpPr/>
          <p:nvPr/>
        </p:nvCxnSpPr>
        <p:spPr>
          <a:xfrm flipH="1">
            <a:off x="9126245" y="252125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5024762" y="328473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E268E-272D-46B1-A97A-D643F871E6A1}"/>
              </a:ext>
            </a:extLst>
          </p:cNvPr>
          <p:cNvCxnSpPr/>
          <p:nvPr/>
        </p:nvCxnSpPr>
        <p:spPr>
          <a:xfrm flipH="1">
            <a:off x="10440141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04E4C9-BF46-4B21-9A6B-8085BF8DD9AC}"/>
              </a:ext>
            </a:extLst>
          </p:cNvPr>
          <p:cNvCxnSpPr/>
          <p:nvPr/>
        </p:nvCxnSpPr>
        <p:spPr>
          <a:xfrm flipH="1">
            <a:off x="10494146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9863831" y="436978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46B83-8774-4299-8750-F4086D245592}"/>
              </a:ext>
            </a:extLst>
          </p:cNvPr>
          <p:cNvCxnSpPr/>
          <p:nvPr/>
        </p:nvCxnSpPr>
        <p:spPr>
          <a:xfrm flipH="1">
            <a:off x="4950041" y="517765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93F560-CAD9-4E7A-B0AF-4BFFEA91BFEE}"/>
              </a:ext>
            </a:extLst>
          </p:cNvPr>
          <p:cNvCxnSpPr/>
          <p:nvPr/>
        </p:nvCxnSpPr>
        <p:spPr>
          <a:xfrm flipH="1">
            <a:off x="10440141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D8DD2-42C2-483D-BF70-D47C8EE51A20}"/>
              </a:ext>
            </a:extLst>
          </p:cNvPr>
          <p:cNvCxnSpPr/>
          <p:nvPr/>
        </p:nvCxnSpPr>
        <p:spPr>
          <a:xfrm flipH="1">
            <a:off x="10494146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2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Khủng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3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Khủng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5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902</Words>
  <Application>Microsoft Office PowerPoint</Application>
  <PresentationFormat>Widescreen</PresentationFormat>
  <Paragraphs>57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字魂105号-简雅黑</vt:lpstr>
      <vt:lpstr>Office Theme</vt:lpstr>
      <vt:lpstr>1_Office 主题</vt:lpstr>
      <vt:lpstr>Office 主题​​</vt:lpstr>
      <vt:lpstr>2_Office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2021-07-31T08:14:36Z</dcterms:created>
  <dcterms:modified xsi:type="dcterms:W3CDTF">2025-02-17T06:34:35Z</dcterms:modified>
</cp:coreProperties>
</file>