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8" r:id="rId3"/>
    <p:sldMasterId id="2147483690" r:id="rId4"/>
    <p:sldMasterId id="2147483702" r:id="rId5"/>
  </p:sldMasterIdLst>
  <p:notesMasterIdLst>
    <p:notesMasterId r:id="rId19"/>
  </p:notesMasterIdLst>
  <p:sldIdLst>
    <p:sldId id="259" r:id="rId6"/>
    <p:sldId id="295" r:id="rId7"/>
    <p:sldId id="281" r:id="rId8"/>
    <p:sldId id="297" r:id="rId9"/>
    <p:sldId id="298" r:id="rId10"/>
    <p:sldId id="299" r:id="rId11"/>
    <p:sldId id="300" r:id="rId12"/>
    <p:sldId id="301" r:id="rId13"/>
    <p:sldId id="302" r:id="rId14"/>
    <p:sldId id="303" r:id="rId15"/>
    <p:sldId id="304" r:id="rId16"/>
    <p:sldId id="305" r:id="rId17"/>
    <p:sldId id="27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22T15:33:50.346"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CCE6AC-30D0-4FB0-8C68-7C7074817D1F}" type="datetimeFigureOut">
              <a:rPr lang="en-US" smtClean="0"/>
              <a:t>17/2/2025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8DC87D-F427-4EA9-ACD2-2ADE67047D78}" type="slidenum">
              <a:rPr lang="en-US" smtClean="0"/>
              <a:t>‹#›</a:t>
            </a:fld>
            <a:endParaRPr lang="en-US"/>
          </a:p>
        </p:txBody>
      </p:sp>
    </p:spTree>
    <p:extLst>
      <p:ext uri="{BB962C8B-B14F-4D97-AF65-F5344CB8AC3E}">
        <p14:creationId xmlns:p14="http://schemas.microsoft.com/office/powerpoint/2010/main" val="752479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25CAA-ED89-46F7-A4DF-AB72F87F1FB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149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2</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4</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56321"/>
          <p:cNvSpPr>
            <a:spLocks noGrp="1" noRot="1" noChangeAspect="1" noTextEdit="1"/>
          </p:cNvSpPr>
          <p:nvPr>
            <p:ph type="sldImg"/>
          </p:nvPr>
        </p:nvSpPr>
        <p:spPr/>
      </p:sp>
      <p:sp>
        <p:nvSpPr>
          <p:cNvPr id="34819" name="文本占位符 56322"/>
          <p:cNvSpPr>
            <a:spLocks noGrp="1"/>
          </p:cNvSpPr>
          <p:nvPr>
            <p:ph type="body" idx="1"/>
          </p:nvPr>
        </p:nvSpPr>
        <p:spPr/>
        <p:txBody>
          <a:bodyPr wrap="square" lIns="91440" tIns="45720" rIns="91440" bIns="45720" anchor="t" anchorCtr="0"/>
          <a:lstStyle/>
          <a:p>
            <a:pPr lvl="0" eaLnBrk="1" hangingPunct="1"/>
            <a:endParaRPr dirty="0"/>
          </a:p>
        </p:txBody>
      </p:sp>
      <p:sp>
        <p:nvSpPr>
          <p:cNvPr id="34820"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tranthao121004@gmail.com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7528E3-22CE-4E57-92DE-D1C0E0B3AB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271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A90778-FD6A-40F4-A368-E25F7AF8CA9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58A7FDC-F702-4802-B2A9-967831A47B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3D20503-3780-40EA-B21F-DC3C1FDFEEBE}"/>
              </a:ext>
            </a:extLst>
          </p:cNvPr>
          <p:cNvSpPr>
            <a:spLocks noGrp="1"/>
          </p:cNvSpPr>
          <p:nvPr>
            <p:ph type="dt" sz="half" idx="10"/>
          </p:nvPr>
        </p:nvSpPr>
        <p:spPr/>
        <p:txBody>
          <a:bodyPr/>
          <a:lstStyle/>
          <a:p>
            <a:fld id="{E7FE081F-4352-4F18-BEDA-C66D1965C30F}" type="datetimeFigureOut">
              <a:rPr lang="zh-CN" altLang="en-US" smtClean="0"/>
              <a:t>2025/2/17</a:t>
            </a:fld>
            <a:endParaRPr lang="zh-CN" altLang="en-US"/>
          </a:p>
        </p:txBody>
      </p:sp>
      <p:sp>
        <p:nvSpPr>
          <p:cNvPr id="5" name="页脚占位符 4">
            <a:extLst>
              <a:ext uri="{FF2B5EF4-FFF2-40B4-BE49-F238E27FC236}">
                <a16:creationId xmlns:a16="http://schemas.microsoft.com/office/drawing/2014/main" id="{E5850C3F-E4FA-4B4A-9DEF-26902A3D690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F998897-C6FE-4FEB-B8AD-AC6E46DF225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3713733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4A2CB3B-D7E4-4C1D-B90D-A4A7FD392AC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068A0D7-AB25-40DF-A483-16C01E9CAB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74197DC-32A7-4948-8498-682B1BD2C87F}"/>
              </a:ext>
            </a:extLst>
          </p:cNvPr>
          <p:cNvSpPr>
            <a:spLocks noGrp="1"/>
          </p:cNvSpPr>
          <p:nvPr>
            <p:ph type="dt" sz="half" idx="10"/>
          </p:nvPr>
        </p:nvSpPr>
        <p:spPr/>
        <p:txBody>
          <a:bodyPr/>
          <a:lstStyle/>
          <a:p>
            <a:fld id="{E7FE081F-4352-4F18-BEDA-C66D1965C30F}" type="datetimeFigureOut">
              <a:rPr lang="zh-CN" altLang="en-US" smtClean="0"/>
              <a:t>2025/2/17</a:t>
            </a:fld>
            <a:endParaRPr lang="zh-CN" altLang="en-US"/>
          </a:p>
        </p:txBody>
      </p:sp>
      <p:sp>
        <p:nvSpPr>
          <p:cNvPr id="5" name="页脚占位符 4">
            <a:extLst>
              <a:ext uri="{FF2B5EF4-FFF2-40B4-BE49-F238E27FC236}">
                <a16:creationId xmlns:a16="http://schemas.microsoft.com/office/drawing/2014/main" id="{F76E031A-85A5-40BB-B201-8310B77E07F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1C0AD8F-966A-4EE9-80E8-E4CD0D3AD264}"/>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4035341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F05B1F6-8A6A-4C9A-9BA5-99388B867B9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03AEB37-E0F4-4A77-A60D-3A1E4ED61F1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867B72-8887-4DF8-8780-4CF5D387AECE}"/>
              </a:ext>
            </a:extLst>
          </p:cNvPr>
          <p:cNvSpPr>
            <a:spLocks noGrp="1"/>
          </p:cNvSpPr>
          <p:nvPr>
            <p:ph type="dt" sz="half" idx="10"/>
          </p:nvPr>
        </p:nvSpPr>
        <p:spPr/>
        <p:txBody>
          <a:bodyPr/>
          <a:lstStyle/>
          <a:p>
            <a:fld id="{E7FE081F-4352-4F18-BEDA-C66D1965C30F}" type="datetimeFigureOut">
              <a:rPr lang="zh-CN" altLang="en-US" smtClean="0"/>
              <a:t>2025/2/17</a:t>
            </a:fld>
            <a:endParaRPr lang="zh-CN" altLang="en-US"/>
          </a:p>
        </p:txBody>
      </p:sp>
      <p:sp>
        <p:nvSpPr>
          <p:cNvPr id="5" name="页脚占位符 4">
            <a:extLst>
              <a:ext uri="{FF2B5EF4-FFF2-40B4-BE49-F238E27FC236}">
                <a16:creationId xmlns:a16="http://schemas.microsoft.com/office/drawing/2014/main" id="{5AA3A7CF-A139-4DC8-8780-7BA7765C5A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0D41E1-1DED-4880-980D-29072DD17FC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336693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53118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17/2/2025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40267545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17/2/2025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290921622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074858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24239973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173303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118660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88894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400D13-4615-4063-967F-0842A25AB082}"/>
              </a:ext>
            </a:extLst>
          </p:cNvPr>
          <p:cNvSpPr>
            <a:spLocks noGrp="1"/>
          </p:cNvSpPr>
          <p:nvPr>
            <p:ph type="dt" sz="half" idx="10"/>
          </p:nvPr>
        </p:nvSpPr>
        <p:spPr/>
        <p:txBody>
          <a:bodyPr/>
          <a:lstStyle/>
          <a:p>
            <a:fld id="{E7FE081F-4352-4F18-BEDA-C66D1965C30F}" type="datetimeFigureOut">
              <a:rPr lang="zh-CN" altLang="en-US" smtClean="0"/>
              <a:t>2025/2/17</a:t>
            </a:fld>
            <a:endParaRPr lang="zh-CN" altLang="en-US"/>
          </a:p>
        </p:txBody>
      </p:sp>
      <p:sp>
        <p:nvSpPr>
          <p:cNvPr id="5" name="页脚占位符 4">
            <a:extLst>
              <a:ext uri="{FF2B5EF4-FFF2-40B4-BE49-F238E27FC236}">
                <a16:creationId xmlns:a16="http://schemas.microsoft.com/office/drawing/2014/main" id="{ADE5931F-474B-466E-824D-736B3BA6E2B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4631E34-1F4D-446B-BA3D-5A38FB6E5E2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6185689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633333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2025/2/17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834270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2025/2/17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938261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2025/2/17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446832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696010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2025/2/17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7504712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8031332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0129383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326393215"/>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592383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35A8F-9693-43FA-A937-88BE8C5DF6C0}"/>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8AB061A-5F7C-472A-98C7-AEDA8DACF7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23571962-A602-419B-B366-F0D09E39C861}"/>
              </a:ext>
            </a:extLst>
          </p:cNvPr>
          <p:cNvSpPr>
            <a:spLocks noGrp="1"/>
          </p:cNvSpPr>
          <p:nvPr>
            <p:ph type="dt" sz="half" idx="10"/>
          </p:nvPr>
        </p:nvSpPr>
        <p:spPr/>
        <p:txBody>
          <a:bodyPr/>
          <a:lstStyle/>
          <a:p>
            <a:fld id="{E7FE081F-4352-4F18-BEDA-C66D1965C30F}" type="datetimeFigureOut">
              <a:rPr lang="zh-CN" altLang="en-US" smtClean="0"/>
              <a:t>2025/2/17</a:t>
            </a:fld>
            <a:endParaRPr lang="zh-CN" altLang="en-US"/>
          </a:p>
        </p:txBody>
      </p:sp>
      <p:sp>
        <p:nvSpPr>
          <p:cNvPr id="5" name="页脚占位符 4">
            <a:extLst>
              <a:ext uri="{FF2B5EF4-FFF2-40B4-BE49-F238E27FC236}">
                <a16:creationId xmlns:a16="http://schemas.microsoft.com/office/drawing/2014/main" id="{851FBDDA-FAA1-48D4-98E6-DCD54D4E6D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0937E-E674-404D-BA2F-BBF5E12A090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518298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7113622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1460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6011418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9746104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48820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56090512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34594743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7100742"/>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305147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626218"/>
      </p:ext>
    </p:extLst>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3CECD-753E-496E-A6D9-A7ACFB8F85B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553E91A-C9E6-4F5F-9730-F141C8F35A60}"/>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85D6623-5A7B-4045-AADF-A73436E4439E}"/>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FBE0E8F-E223-4D3B-A808-484C3319511F}"/>
              </a:ext>
            </a:extLst>
          </p:cNvPr>
          <p:cNvSpPr>
            <a:spLocks noGrp="1"/>
          </p:cNvSpPr>
          <p:nvPr>
            <p:ph type="dt" sz="half" idx="10"/>
          </p:nvPr>
        </p:nvSpPr>
        <p:spPr/>
        <p:txBody>
          <a:bodyPr/>
          <a:lstStyle/>
          <a:p>
            <a:fld id="{E7FE081F-4352-4F18-BEDA-C66D1965C30F}" type="datetimeFigureOut">
              <a:rPr lang="zh-CN" altLang="en-US" smtClean="0"/>
              <a:t>2025/2/17</a:t>
            </a:fld>
            <a:endParaRPr lang="zh-CN" altLang="en-US"/>
          </a:p>
        </p:txBody>
      </p:sp>
      <p:sp>
        <p:nvSpPr>
          <p:cNvPr id="6" name="页脚占位符 5">
            <a:extLst>
              <a:ext uri="{FF2B5EF4-FFF2-40B4-BE49-F238E27FC236}">
                <a16:creationId xmlns:a16="http://schemas.microsoft.com/office/drawing/2014/main" id="{0E0E48AC-DC57-4703-BDDA-CE39E30598B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91002B1-1D31-465E-BED6-04AE45F78E1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8544865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17/2/2025</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extLst>
      <p:ext uri="{BB962C8B-B14F-4D97-AF65-F5344CB8AC3E}">
        <p14:creationId xmlns:p14="http://schemas.microsoft.com/office/powerpoint/2010/main" val="485996630"/>
      </p:ext>
    </p:extLst>
  </p:cSld>
  <p:clrMapOvr>
    <a:masterClrMapping/>
  </p:clrMapOvr>
  <p:transition spd="slow">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t>17/2/2025</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t>‹#›</a:t>
            </a:fld>
            <a:endParaRPr lang="en-US"/>
          </a:p>
        </p:txBody>
      </p:sp>
    </p:spTree>
    <p:extLst>
      <p:ext uri="{BB962C8B-B14F-4D97-AF65-F5344CB8AC3E}">
        <p14:creationId xmlns:p14="http://schemas.microsoft.com/office/powerpoint/2010/main" val="2828593545"/>
      </p:ext>
    </p:extLst>
  </p:cSld>
  <p:clrMapOvr>
    <a:masterClrMapping/>
  </p:clrMapOvr>
  <p:transition spd="slow">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6215445"/>
      </p:ext>
    </p:extLst>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3FCE6B-B1B5-4BCD-90CD-8D9FE64E216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518091-2020-46B2-A2C3-139BA90E5D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3F70B92-1858-4608-B78B-CE225B125813}"/>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2BA3A02F-233E-4CAC-B217-520052693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08404A7-75A7-4FAD-9ABA-3B3511BC521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3DF0C1F-D56E-417B-A1A6-CDEDBBD7BBE4}"/>
              </a:ext>
            </a:extLst>
          </p:cNvPr>
          <p:cNvSpPr>
            <a:spLocks noGrp="1"/>
          </p:cNvSpPr>
          <p:nvPr>
            <p:ph type="dt" sz="half" idx="10"/>
          </p:nvPr>
        </p:nvSpPr>
        <p:spPr/>
        <p:txBody>
          <a:bodyPr/>
          <a:lstStyle/>
          <a:p>
            <a:fld id="{E7FE081F-4352-4F18-BEDA-C66D1965C30F}" type="datetimeFigureOut">
              <a:rPr lang="zh-CN" altLang="en-US" smtClean="0"/>
              <a:t>2025/2/17</a:t>
            </a:fld>
            <a:endParaRPr lang="zh-CN" altLang="en-US"/>
          </a:p>
        </p:txBody>
      </p:sp>
      <p:sp>
        <p:nvSpPr>
          <p:cNvPr id="8" name="页脚占位符 7">
            <a:extLst>
              <a:ext uri="{FF2B5EF4-FFF2-40B4-BE49-F238E27FC236}">
                <a16:creationId xmlns:a16="http://schemas.microsoft.com/office/drawing/2014/main" id="{B8A1A2ED-4247-4F7E-9CE6-9EBC490DCAB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62F7A0B-CBE0-4C9C-9287-A2F7B585D347}"/>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697019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4DCAB9-E678-48C2-B8AC-D130051E206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76EE013-E6C1-4C4F-B0C6-96B7CCBDB0ED}"/>
              </a:ext>
            </a:extLst>
          </p:cNvPr>
          <p:cNvSpPr>
            <a:spLocks noGrp="1"/>
          </p:cNvSpPr>
          <p:nvPr>
            <p:ph type="dt" sz="half" idx="10"/>
          </p:nvPr>
        </p:nvSpPr>
        <p:spPr/>
        <p:txBody>
          <a:bodyPr/>
          <a:lstStyle/>
          <a:p>
            <a:fld id="{E7FE081F-4352-4F18-BEDA-C66D1965C30F}" type="datetimeFigureOut">
              <a:rPr lang="zh-CN" altLang="en-US" smtClean="0"/>
              <a:t>2025/2/17</a:t>
            </a:fld>
            <a:endParaRPr lang="zh-CN" altLang="en-US"/>
          </a:p>
        </p:txBody>
      </p:sp>
      <p:sp>
        <p:nvSpPr>
          <p:cNvPr id="4" name="页脚占位符 3">
            <a:extLst>
              <a:ext uri="{FF2B5EF4-FFF2-40B4-BE49-F238E27FC236}">
                <a16:creationId xmlns:a16="http://schemas.microsoft.com/office/drawing/2014/main" id="{F8BB2E72-BDA9-4250-A7C2-522DE20AC51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6E2F5F06-D3AA-492E-B5BF-EB07CE83376F}"/>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037670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1F0C74-5470-4103-8C60-72E5A8B1DEA2}"/>
              </a:ext>
            </a:extLst>
          </p:cNvPr>
          <p:cNvSpPr>
            <a:spLocks noGrp="1"/>
          </p:cNvSpPr>
          <p:nvPr>
            <p:ph type="dt" sz="half" idx="10"/>
          </p:nvPr>
        </p:nvSpPr>
        <p:spPr/>
        <p:txBody>
          <a:bodyPr/>
          <a:lstStyle/>
          <a:p>
            <a:fld id="{E7FE081F-4352-4F18-BEDA-C66D1965C30F}" type="datetimeFigureOut">
              <a:rPr lang="zh-CN" altLang="en-US" smtClean="0"/>
              <a:t>2025/2/17</a:t>
            </a:fld>
            <a:endParaRPr lang="zh-CN" altLang="en-US"/>
          </a:p>
        </p:txBody>
      </p:sp>
      <p:sp>
        <p:nvSpPr>
          <p:cNvPr id="3" name="页脚占位符 2">
            <a:extLst>
              <a:ext uri="{FF2B5EF4-FFF2-40B4-BE49-F238E27FC236}">
                <a16:creationId xmlns:a16="http://schemas.microsoft.com/office/drawing/2014/main" id="{1A68A78F-3AFF-4961-8477-CB57D9BBFFE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0E583D3-85AC-41F1-8D26-FC448751629A}"/>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215273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1BDAA2-7F82-413E-97E8-7CB8888938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3A27FBE-3F99-40AF-A9C6-51E76F0DD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F88450B6-FE2F-448D-8F18-D6B698473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C523596-73AD-44E1-BC66-B8C399E56FD2}"/>
              </a:ext>
            </a:extLst>
          </p:cNvPr>
          <p:cNvSpPr>
            <a:spLocks noGrp="1"/>
          </p:cNvSpPr>
          <p:nvPr>
            <p:ph type="dt" sz="half" idx="10"/>
          </p:nvPr>
        </p:nvSpPr>
        <p:spPr/>
        <p:txBody>
          <a:bodyPr/>
          <a:lstStyle/>
          <a:p>
            <a:fld id="{E7FE081F-4352-4F18-BEDA-C66D1965C30F}" type="datetimeFigureOut">
              <a:rPr lang="zh-CN" altLang="en-US" smtClean="0"/>
              <a:t>2025/2/17</a:t>
            </a:fld>
            <a:endParaRPr lang="zh-CN" altLang="en-US"/>
          </a:p>
        </p:txBody>
      </p:sp>
      <p:sp>
        <p:nvSpPr>
          <p:cNvPr id="6" name="页脚占位符 5">
            <a:extLst>
              <a:ext uri="{FF2B5EF4-FFF2-40B4-BE49-F238E27FC236}">
                <a16:creationId xmlns:a16="http://schemas.microsoft.com/office/drawing/2014/main" id="{922D18AA-1534-410D-96AD-50A42664B8C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2209515-EB11-4FD0-B8A9-BC1B5BC14012}"/>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58940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ADD6C3-9A48-4D23-B871-64CE3A6E5F9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34F55D-BA32-4729-947C-505A8646A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97F547F-8334-4C5A-8498-F5E53C7D1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B912CCC-BA35-41A4-B1CA-B31D42F9517E}"/>
              </a:ext>
            </a:extLst>
          </p:cNvPr>
          <p:cNvSpPr>
            <a:spLocks noGrp="1"/>
          </p:cNvSpPr>
          <p:nvPr>
            <p:ph type="dt" sz="half" idx="10"/>
          </p:nvPr>
        </p:nvSpPr>
        <p:spPr/>
        <p:txBody>
          <a:bodyPr/>
          <a:lstStyle/>
          <a:p>
            <a:fld id="{E7FE081F-4352-4F18-BEDA-C66D1965C30F}" type="datetimeFigureOut">
              <a:rPr lang="zh-CN" altLang="en-US" smtClean="0"/>
              <a:t>2025/2/17</a:t>
            </a:fld>
            <a:endParaRPr lang="zh-CN" altLang="en-US"/>
          </a:p>
        </p:txBody>
      </p:sp>
      <p:sp>
        <p:nvSpPr>
          <p:cNvPr id="6" name="页脚占位符 5">
            <a:extLst>
              <a:ext uri="{FF2B5EF4-FFF2-40B4-BE49-F238E27FC236}">
                <a16:creationId xmlns:a16="http://schemas.microsoft.com/office/drawing/2014/main" id="{5BF43CE3-F971-4B3C-9E58-FEF1C4EACF1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C9298F-C230-4A85-9478-040EFA3B5E2B}"/>
              </a:ext>
            </a:extLst>
          </p:cNvPr>
          <p:cNvSpPr>
            <a:spLocks noGrp="1"/>
          </p:cNvSpPr>
          <p:nvPr>
            <p:ph type="sldNum" sz="quarter" idx="12"/>
          </p:nvPr>
        </p:nvSpPr>
        <p:spPr/>
        <p:txBody>
          <a:body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507499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5.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jpeg"/><Relationship Id="rId5" Type="http://schemas.openxmlformats.org/officeDocument/2006/relationships/theme" Target="../theme/theme5.xml"/><Relationship Id="rId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FE38F8A-74BC-44D9-BA3C-D822B02A03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4CC5787-2417-4D67-BC60-9A7D2AA564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6E505F-C9FE-466B-BA8A-3AD1E9B967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FE081F-4352-4F18-BEDA-C66D1965C30F}" type="datetimeFigureOut">
              <a:rPr lang="zh-CN" altLang="en-US" smtClean="0"/>
              <a:t>2025/2/17</a:t>
            </a:fld>
            <a:endParaRPr lang="zh-CN" altLang="en-US"/>
          </a:p>
        </p:txBody>
      </p:sp>
      <p:sp>
        <p:nvSpPr>
          <p:cNvPr id="5" name="页脚占位符 4">
            <a:extLst>
              <a:ext uri="{FF2B5EF4-FFF2-40B4-BE49-F238E27FC236}">
                <a16:creationId xmlns:a16="http://schemas.microsoft.com/office/drawing/2014/main" id="{6AAA7661-D508-4955-A925-D418035FA1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2B67076-C3C8-425C-81B3-923C0BE32E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5BA0-D55A-4234-B2CB-BADBEAB97F57}" type="slidenum">
              <a:rPr lang="zh-CN" altLang="en-US" smtClean="0"/>
              <a:t>‹#›</a:t>
            </a:fld>
            <a:endParaRPr lang="zh-CN" altLang="en-US"/>
          </a:p>
        </p:txBody>
      </p:sp>
    </p:spTree>
    <p:extLst>
      <p:ext uri="{BB962C8B-B14F-4D97-AF65-F5344CB8AC3E}">
        <p14:creationId xmlns:p14="http://schemas.microsoft.com/office/powerpoint/2010/main" val="17774665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331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2025/2/17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9924096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43881884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806670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audio" Target="../media/audio4.wav"/><Relationship Id="rId7" Type="http://schemas.openxmlformats.org/officeDocument/2006/relationships/image" Target="../media/image29.jpeg"/><Relationship Id="rId12"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6.png"/><Relationship Id="rId11" Type="http://schemas.openxmlformats.org/officeDocument/2006/relationships/image" Target="../media/image33.GIF"/><Relationship Id="rId5" Type="http://schemas.openxmlformats.org/officeDocument/2006/relationships/image" Target="../media/image25.png"/><Relationship Id="rId15" Type="http://schemas.openxmlformats.org/officeDocument/2006/relationships/slide" Target="slide6.xml"/><Relationship Id="rId10" Type="http://schemas.openxmlformats.org/officeDocument/2006/relationships/image" Target="../media/image32.GIF"/><Relationship Id="rId4" Type="http://schemas.openxmlformats.org/officeDocument/2006/relationships/image" Target="../media/image28.GIF"/><Relationship Id="rId9" Type="http://schemas.openxmlformats.org/officeDocument/2006/relationships/image" Target="../media/image31.png"/><Relationship Id="rId14" Type="http://schemas.openxmlformats.org/officeDocument/2006/relationships/image" Target="../media/image36.GIF"/></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3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34.xml"/><Relationship Id="rId5" Type="http://schemas.openxmlformats.org/officeDocument/2006/relationships/image" Target="../media/image41.png"/><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8.xml"/><Relationship Id="rId1" Type="http://schemas.openxmlformats.org/officeDocument/2006/relationships/slideLayout" Target="../slideLayouts/slideLayout39.xml"/><Relationship Id="rId5" Type="http://schemas.openxmlformats.org/officeDocument/2006/relationships/comments" Target="../comments/comment1.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24.png"/><Relationship Id="rId18" Type="http://schemas.openxmlformats.org/officeDocument/2006/relationships/audio" Target="../media/audio3.wav"/><Relationship Id="rId3" Type="http://schemas.openxmlformats.org/officeDocument/2006/relationships/image" Target="../media/image18.jpeg"/><Relationship Id="rId7" Type="http://schemas.openxmlformats.org/officeDocument/2006/relationships/image" Target="../media/image20.png"/><Relationship Id="rId12" Type="http://schemas.openxmlformats.org/officeDocument/2006/relationships/image" Target="../media/image23.png"/><Relationship Id="rId17" Type="http://schemas.openxmlformats.org/officeDocument/2006/relationships/image" Target="../media/image27.GIF"/><Relationship Id="rId2" Type="http://schemas.openxmlformats.org/officeDocument/2006/relationships/notesSlide" Target="../notesSlides/notesSlide5.xml"/><Relationship Id="rId16" Type="http://schemas.openxmlformats.org/officeDocument/2006/relationships/image" Target="../media/image26.png"/><Relationship Id="rId1" Type="http://schemas.openxmlformats.org/officeDocument/2006/relationships/slideLayout" Target="../slideLayouts/slideLayout34.xml"/><Relationship Id="rId6" Type="http://schemas.openxmlformats.org/officeDocument/2006/relationships/image" Target="../media/image19.png"/><Relationship Id="rId11" Type="http://schemas.openxmlformats.org/officeDocument/2006/relationships/slide" Target="slide9.xml"/><Relationship Id="rId5" Type="http://schemas.openxmlformats.org/officeDocument/2006/relationships/audio" Target="../media/audio1.wav"/><Relationship Id="rId15" Type="http://schemas.openxmlformats.org/officeDocument/2006/relationships/image" Target="../media/image25.png"/><Relationship Id="rId10" Type="http://schemas.openxmlformats.org/officeDocument/2006/relationships/image" Target="../media/image22.png"/><Relationship Id="rId4" Type="http://schemas.openxmlformats.org/officeDocument/2006/relationships/slide" Target="slide7.xml"/><Relationship Id="rId9" Type="http://schemas.openxmlformats.org/officeDocument/2006/relationships/image" Target="../media/image21.png"/><Relationship Id="rId14" Type="http://schemas.openxmlformats.org/officeDocument/2006/relationships/slide" Target="slide10.xml"/></Relationships>
</file>

<file path=ppt/slides/_rels/slide7.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audio" Target="../media/audio4.wav"/><Relationship Id="rId7" Type="http://schemas.openxmlformats.org/officeDocument/2006/relationships/image" Target="../media/image29.jpeg"/><Relationship Id="rId12"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0.png"/><Relationship Id="rId11" Type="http://schemas.openxmlformats.org/officeDocument/2006/relationships/image" Target="../media/image33.GIF"/><Relationship Id="rId5" Type="http://schemas.openxmlformats.org/officeDocument/2006/relationships/image" Target="../media/image19.png"/><Relationship Id="rId15" Type="http://schemas.openxmlformats.org/officeDocument/2006/relationships/slide" Target="slide6.xml"/><Relationship Id="rId10" Type="http://schemas.openxmlformats.org/officeDocument/2006/relationships/image" Target="../media/image32.GIF"/><Relationship Id="rId4" Type="http://schemas.openxmlformats.org/officeDocument/2006/relationships/image" Target="../media/image28.GIF"/><Relationship Id="rId9" Type="http://schemas.openxmlformats.org/officeDocument/2006/relationships/image" Target="../media/image31.png"/><Relationship Id="rId14" Type="http://schemas.openxmlformats.org/officeDocument/2006/relationships/image" Target="../media/image36.GIF"/></Relationships>
</file>

<file path=ppt/slides/_rels/slide8.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audio" Target="../media/audio4.wav"/><Relationship Id="rId7" Type="http://schemas.openxmlformats.org/officeDocument/2006/relationships/image" Target="../media/image29.jpeg"/><Relationship Id="rId12"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2.png"/><Relationship Id="rId11" Type="http://schemas.openxmlformats.org/officeDocument/2006/relationships/image" Target="../media/image33.GIF"/><Relationship Id="rId5" Type="http://schemas.openxmlformats.org/officeDocument/2006/relationships/image" Target="../media/image21.png"/><Relationship Id="rId15" Type="http://schemas.openxmlformats.org/officeDocument/2006/relationships/slide" Target="slide5.xml"/><Relationship Id="rId10" Type="http://schemas.openxmlformats.org/officeDocument/2006/relationships/image" Target="../media/image32.GIF"/><Relationship Id="rId4" Type="http://schemas.openxmlformats.org/officeDocument/2006/relationships/image" Target="../media/image28.GIF"/><Relationship Id="rId9" Type="http://schemas.openxmlformats.org/officeDocument/2006/relationships/image" Target="../media/image31.png"/><Relationship Id="rId14" Type="http://schemas.openxmlformats.org/officeDocument/2006/relationships/image" Target="../media/image36.GIF"/></Relationships>
</file>

<file path=ppt/slides/_rels/slide9.xml.rels><?xml version="1.0" encoding="UTF-8" standalone="yes"?>
<Relationships xmlns="http://schemas.openxmlformats.org/package/2006/relationships"><Relationship Id="rId8" Type="http://schemas.openxmlformats.org/officeDocument/2006/relationships/image" Target="../media/image30.GIF"/><Relationship Id="rId13" Type="http://schemas.openxmlformats.org/officeDocument/2006/relationships/image" Target="../media/image35.GIF"/><Relationship Id="rId3" Type="http://schemas.openxmlformats.org/officeDocument/2006/relationships/audio" Target="../media/audio4.wav"/><Relationship Id="rId7" Type="http://schemas.openxmlformats.org/officeDocument/2006/relationships/image" Target="../media/image29.jpeg"/><Relationship Id="rId12" Type="http://schemas.openxmlformats.org/officeDocument/2006/relationships/image" Target="../media/image34.GIF"/><Relationship Id="rId2" Type="http://schemas.openxmlformats.org/officeDocument/2006/relationships/audio" Target="../media/audio1.wav"/><Relationship Id="rId1" Type="http://schemas.openxmlformats.org/officeDocument/2006/relationships/slideLayout" Target="../slideLayouts/slideLayout34.xml"/><Relationship Id="rId6" Type="http://schemas.openxmlformats.org/officeDocument/2006/relationships/image" Target="../media/image24.png"/><Relationship Id="rId11" Type="http://schemas.openxmlformats.org/officeDocument/2006/relationships/image" Target="../media/image33.GIF"/><Relationship Id="rId5" Type="http://schemas.openxmlformats.org/officeDocument/2006/relationships/image" Target="../media/image23.png"/><Relationship Id="rId15" Type="http://schemas.openxmlformats.org/officeDocument/2006/relationships/slide" Target="slide6.xml"/><Relationship Id="rId10" Type="http://schemas.openxmlformats.org/officeDocument/2006/relationships/image" Target="../media/image32.GIF"/><Relationship Id="rId4" Type="http://schemas.openxmlformats.org/officeDocument/2006/relationships/image" Target="../media/image28.GIF"/><Relationship Id="rId9" Type="http://schemas.openxmlformats.org/officeDocument/2006/relationships/image" Target="../media/image37.png"/><Relationship Id="rId14" Type="http://schemas.openxmlformats.org/officeDocument/2006/relationships/image" Target="../media/image36.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BCC0"/>
        </a:solidFill>
        <a:effectLst/>
      </p:bgPr>
    </p:bg>
    <p:spTree>
      <p:nvGrpSpPr>
        <p:cNvPr id="1" name=""/>
        <p:cNvGrpSpPr/>
        <p:nvPr/>
      </p:nvGrpSpPr>
      <p:grpSpPr>
        <a:xfrm>
          <a:off x="0" y="0"/>
          <a:ext cx="0" cy="0"/>
          <a:chOff x="0" y="0"/>
          <a:chExt cx="0" cy="0"/>
        </a:xfrm>
      </p:grpSpPr>
      <p:pic>
        <p:nvPicPr>
          <p:cNvPr id="38" name="图片 5">
            <a:extLst>
              <a:ext uri="{FF2B5EF4-FFF2-40B4-BE49-F238E27FC236}">
                <a16:creationId xmlns:a16="http://schemas.microsoft.com/office/drawing/2014/main" id="{79E211EE-A62B-4D25-8775-0D260B769A72}"/>
              </a:ext>
            </a:extLst>
          </p:cNvPr>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val="0"/>
              </a:ext>
            </a:extLst>
          </a:blip>
          <a:srcRect l="6027" t="45612" r="46939" b="16614"/>
          <a:stretch/>
        </p:blipFill>
        <p:spPr>
          <a:xfrm>
            <a:off x="404759" y="772054"/>
            <a:ext cx="11709691" cy="5426981"/>
          </a:xfrm>
          <a:prstGeom prst="rect">
            <a:avLst/>
          </a:prstGeom>
          <a:effectLst>
            <a:outerShdw blurRad="50800" dist="63500" dir="5400000" sx="102000" sy="102000" algn="ctr" rotWithShape="0">
              <a:srgbClr val="000000">
                <a:alpha val="43137"/>
              </a:srgbClr>
            </a:outerShdw>
          </a:effectLst>
        </p:spPr>
      </p:pic>
      <p:pic>
        <p:nvPicPr>
          <p:cNvPr id="8" name="图片 7">
            <a:extLst>
              <a:ext uri="{FF2B5EF4-FFF2-40B4-BE49-F238E27FC236}">
                <a16:creationId xmlns:a16="http://schemas.microsoft.com/office/drawing/2014/main" id="{F4364527-9BA4-4EF3-BD6B-216A4DB2F5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3871" r="26743"/>
          <a:stretch/>
        </p:blipFill>
        <p:spPr>
          <a:xfrm>
            <a:off x="6814991" y="3472661"/>
            <a:ext cx="4612351" cy="3385339"/>
          </a:xfrm>
          <a:prstGeom prst="rect">
            <a:avLst/>
          </a:prstGeom>
        </p:spPr>
      </p:pic>
      <p:pic>
        <p:nvPicPr>
          <p:cNvPr id="9" name="图片 8">
            <a:extLst>
              <a:ext uri="{FF2B5EF4-FFF2-40B4-BE49-F238E27FC236}">
                <a16:creationId xmlns:a16="http://schemas.microsoft.com/office/drawing/2014/main" id="{F763C397-0C8D-4D4F-80DF-05F146F6253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63871" r="26743"/>
          <a:stretch/>
        </p:blipFill>
        <p:spPr>
          <a:xfrm flipH="1">
            <a:off x="8925388" y="4535459"/>
            <a:ext cx="3189062" cy="2340684"/>
          </a:xfrm>
          <a:prstGeom prst="rect">
            <a:avLst/>
          </a:prstGeom>
        </p:spPr>
      </p:pic>
      <p:pic>
        <p:nvPicPr>
          <p:cNvPr id="11" name="图片 10">
            <a:extLst>
              <a:ext uri="{FF2B5EF4-FFF2-40B4-BE49-F238E27FC236}">
                <a16:creationId xmlns:a16="http://schemas.microsoft.com/office/drawing/2014/main" id="{CFBE018C-B768-45ED-AB07-13AC4723ED0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3464" r="71083" b="46860"/>
          <a:stretch/>
        </p:blipFill>
        <p:spPr>
          <a:xfrm>
            <a:off x="481487" y="658251"/>
            <a:ext cx="3406282" cy="3495660"/>
          </a:xfrm>
          <a:prstGeom prst="rect">
            <a:avLst/>
          </a:prstGeom>
        </p:spPr>
      </p:pic>
      <p:pic>
        <p:nvPicPr>
          <p:cNvPr id="36" name="图片 35">
            <a:extLst>
              <a:ext uri="{FF2B5EF4-FFF2-40B4-BE49-F238E27FC236}">
                <a16:creationId xmlns:a16="http://schemas.microsoft.com/office/drawing/2014/main" id="{16AB0A7D-D719-4E7F-AFEB-80B3966410CF}"/>
              </a:ext>
            </a:extLst>
          </p:cNvPr>
          <p:cNvPicPr>
            <a:picLocks noChangeAspect="1"/>
          </p:cNvPicPr>
          <p:nvPr/>
        </p:nvPicPr>
        <p:blipFill rotWithShape="1">
          <a:blip r:embed="rId7">
            <a:extLst>
              <a:ext uri="{28A0092B-C50C-407E-A947-70E740481C1C}">
                <a14:useLocalDpi xmlns:a14="http://schemas.microsoft.com/office/drawing/2010/main" val="0"/>
              </a:ext>
            </a:extLst>
          </a:blip>
          <a:srcRect l="27294" t="7312" r="32213" b="28914"/>
          <a:stretch/>
        </p:blipFill>
        <p:spPr>
          <a:xfrm rot="20680750">
            <a:off x="7829320" y="1456899"/>
            <a:ext cx="1935225" cy="2873962"/>
          </a:xfrm>
          <a:prstGeom prst="rect">
            <a:avLst/>
          </a:prstGeom>
        </p:spPr>
      </p:pic>
      <p:sp>
        <p:nvSpPr>
          <p:cNvPr id="2" name="Rectangle 1">
            <a:extLst>
              <a:ext uri="{FF2B5EF4-FFF2-40B4-BE49-F238E27FC236}">
                <a16:creationId xmlns:a16="http://schemas.microsoft.com/office/drawing/2014/main" id="{8E7854D3-9C9C-4370-ABE5-4B27E2737DD0}"/>
              </a:ext>
            </a:extLst>
          </p:cNvPr>
          <p:cNvSpPr/>
          <p:nvPr/>
        </p:nvSpPr>
        <p:spPr>
          <a:xfrm>
            <a:off x="1337399" y="3197422"/>
            <a:ext cx="6900881" cy="14465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Nói</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và</a:t>
            </a:r>
            <a:r>
              <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 </a:t>
            </a:r>
            <a:r>
              <a:rPr kumimoji="0" lang="en-US" sz="8800" b="1" i="0" u="none" strike="noStrike" kern="1200" cap="none" spc="0" normalizeH="0" baseline="0" noProof="0" dirty="0" err="1">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rPr>
              <a:t>nghe</a:t>
            </a:r>
            <a:endParaRPr kumimoji="0" lang="en-US" sz="8800" b="1" i="0" u="none" strike="noStrike" kern="1200" cap="none" spc="0" normalizeH="0" baseline="0" noProof="0" dirty="0">
              <a:ln w="22225">
                <a:solidFill>
                  <a:srgbClr val="ED7D31"/>
                </a:solidFill>
                <a:prstDash val="solid"/>
              </a:ln>
              <a:solidFill>
                <a:srgbClr val="002060"/>
              </a:solidFill>
              <a:effectLst/>
              <a:uLnTx/>
              <a:uFillTx/>
              <a:latin typeface="Arial" panose="020B0604020202020204" pitchFamily="34" charset="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1194580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750"/>
                                        <p:tgtEl>
                                          <p:spTgt spid="38"/>
                                        </p:tgtEl>
                                      </p:cBhvr>
                                    </p:animEffect>
                                    <p:anim calcmode="lin" valueType="num">
                                      <p:cBhvr>
                                        <p:cTn id="24" dur="750" fill="hold"/>
                                        <p:tgtEl>
                                          <p:spTgt spid="38"/>
                                        </p:tgtEl>
                                        <p:attrNameLst>
                                          <p:attrName>ppt_x</p:attrName>
                                        </p:attrNameLst>
                                      </p:cBhvr>
                                      <p:tavLst>
                                        <p:tav tm="0">
                                          <p:val>
                                            <p:strVal val="#ppt_x"/>
                                          </p:val>
                                        </p:tav>
                                        <p:tav tm="100000">
                                          <p:val>
                                            <p:strVal val="#ppt_x"/>
                                          </p:val>
                                        </p:tav>
                                      </p:tavLst>
                                    </p:anim>
                                    <p:anim calcmode="lin" valueType="num">
                                      <p:cBhvr>
                                        <p:cTn id="25" dur="75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circle(in)">
                                      <p:cBhvr>
                                        <p:cTn id="3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8675"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Vì</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sao</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họa</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mi quay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trở</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về</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hoàng</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cung</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cất</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tiếng</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hót</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đầy</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xúc</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 </a:t>
            </a:r>
            <a:r>
              <a:rPr kumimoji="0" lang="en-US" sz="32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cảm</a:t>
            </a:r>
            <a:r>
              <a:rPr kumimoji="0" lang="en-US" sz="32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rPr>
              <a:t>?</a:t>
            </a:r>
            <a:endPar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mn-ea"/>
            </a:endParaRP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lvl="0" indent="-571500" algn="ctr" defTabSz="685800">
              <a:buFontTx/>
              <a:buChar char="-"/>
              <a:defRPr/>
            </a:pP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Vua</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ốm</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họa</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trở</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cất</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tiếng</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hót</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khiến</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vua</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khỏi</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bệnh</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8680"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8682"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9"/>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8684"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8685"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8686"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8687"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6" name="图片 41995" descr="13"/>
          <p:cNvPicPr>
            <a:picLocks noChangeAspect="1"/>
          </p:cNvPicPr>
          <p:nvPr/>
        </p:nvPicPr>
        <p:blipFill>
          <a:blip r:embed="rId4"/>
          <a:stretch>
            <a:fillRect/>
          </a:stretch>
        </p:blipFill>
        <p:spPr>
          <a:xfrm>
            <a:off x="7010400" y="685800"/>
            <a:ext cx="4656667" cy="3862917"/>
          </a:xfrm>
          <a:prstGeom prst="rect">
            <a:avLst/>
          </a:prstGeom>
          <a:noFill/>
          <a:ln w="9525">
            <a:noFill/>
          </a:ln>
        </p:spPr>
      </p:pic>
      <p:pic>
        <p:nvPicPr>
          <p:cNvPr id="41997" name="图片 41996" descr="14"/>
          <p:cNvPicPr>
            <a:picLocks noChangeAspect="1"/>
          </p:cNvPicPr>
          <p:nvPr/>
        </p:nvPicPr>
        <p:blipFill>
          <a:blip r:embed="rId5"/>
          <a:stretch>
            <a:fillRect/>
          </a:stretch>
        </p:blipFill>
        <p:spPr>
          <a:xfrm>
            <a:off x="0" y="177800"/>
            <a:ext cx="7272867" cy="6182784"/>
          </a:xfrm>
          <a:prstGeom prst="rect">
            <a:avLst/>
          </a:prstGeom>
          <a:noFill/>
          <a:ln w="9525">
            <a:noFill/>
          </a:ln>
        </p:spPr>
      </p:pic>
      <p:pic>
        <p:nvPicPr>
          <p:cNvPr id="33796" name="图片 41997" descr="1"/>
          <p:cNvPicPr>
            <a:picLocks noChangeAspect="1"/>
          </p:cNvPicPr>
          <p:nvPr/>
        </p:nvPicPr>
        <p:blipFill>
          <a:blip r:embed="rId6"/>
          <a:stretch>
            <a:fillRect/>
          </a:stretch>
        </p:blipFill>
        <p:spPr>
          <a:xfrm>
            <a:off x="0" y="5617633"/>
            <a:ext cx="12192000" cy="1240367"/>
          </a:xfrm>
          <a:prstGeom prst="rect">
            <a:avLst/>
          </a:prstGeom>
          <a:noFill/>
          <a:ln w="9525">
            <a:noFill/>
          </a:ln>
        </p:spPr>
      </p:pic>
      <p:sp>
        <p:nvSpPr>
          <p:cNvPr id="33797" name="Text Box 5"/>
          <p:cNvSpPr txBox="1"/>
          <p:nvPr/>
        </p:nvSpPr>
        <p:spPr>
          <a:xfrm>
            <a:off x="1930400" y="3429000"/>
            <a:ext cx="3556000" cy="46037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3798" name="Text Box 6"/>
          <p:cNvSpPr txBox="1"/>
          <p:nvPr/>
        </p:nvSpPr>
        <p:spPr>
          <a:xfrm>
            <a:off x="711200" y="3429000"/>
            <a:ext cx="5994400" cy="152844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Cïng b¹n kÓ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sz="3735"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trong nhãm</a:t>
            </a:r>
            <a:r>
              <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rPr>
              <a:t> </a:t>
            </a:r>
          </a:p>
        </p:txBody>
      </p:sp>
      <p:sp>
        <p:nvSpPr>
          <p:cNvPr id="55303" name="Text Box 7"/>
          <p:cNvSpPr txBox="1"/>
          <p:nvPr/>
        </p:nvSpPr>
        <p:spPr>
          <a:xfrm>
            <a:off x="7416800" y="2819400"/>
            <a:ext cx="2540000" cy="58356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sz="3200" b="0" i="0" u="none" strike="noStrike" kern="1200" cap="none" spc="0" normalizeH="0" baseline="0" noProof="0" dirty="0">
                <a:ln>
                  <a:noFill/>
                </a:ln>
                <a:solidFill>
                  <a:srgbClr val="FF0000"/>
                </a:solidFill>
                <a:effectLst/>
                <a:uLnTx/>
                <a:uFillTx/>
                <a:latin typeface=".VnAvant" panose="020B7200000000000000" pitchFamily="34" charset="0"/>
                <a:ea typeface="+mn-ea"/>
                <a:cs typeface="+mn-cs"/>
              </a:rPr>
              <a:t>Thêi gian 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1997"/>
                                        </p:tgtEl>
                                        <p:attrNameLst>
                                          <p:attrName>style.visibility</p:attrName>
                                        </p:attrNameLst>
                                      </p:cBhvr>
                                      <p:to>
                                        <p:strVal val="visible"/>
                                      </p:to>
                                    </p:set>
                                    <p:animEffect transition="in" filter="barn(outVertical)">
                                      <p:cBhvr>
                                        <p:cTn id="7" dur="500"/>
                                        <p:tgtEl>
                                          <p:spTgt spid="41997"/>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41996"/>
                                        </p:tgtEl>
                                        <p:attrNameLst>
                                          <p:attrName>style.visibility</p:attrName>
                                        </p:attrNameLst>
                                      </p:cBhvr>
                                      <p:to>
                                        <p:strVal val="visible"/>
                                      </p:to>
                                    </p:set>
                                    <p:anim calcmode="lin" valueType="num">
                                      <p:cBhvr>
                                        <p:cTn id="12" dur="1000" fill="hold"/>
                                        <p:tgtEl>
                                          <p:spTgt spid="41996"/>
                                        </p:tgtEl>
                                        <p:attrNameLst>
                                          <p:attrName>ppt_w</p:attrName>
                                        </p:attrNameLst>
                                      </p:cBhvr>
                                      <p:tavLst>
                                        <p:tav tm="0">
                                          <p:val>
                                            <p:fltVal val="0"/>
                                          </p:val>
                                        </p:tav>
                                        <p:tav tm="100000">
                                          <p:val>
                                            <p:strVal val="#ppt_w"/>
                                          </p:val>
                                        </p:tav>
                                      </p:tavLst>
                                    </p:anim>
                                    <p:anim calcmode="lin" valueType="num">
                                      <p:cBhvr>
                                        <p:cTn id="13" dur="1000" fill="hold"/>
                                        <p:tgtEl>
                                          <p:spTgt spid="41996"/>
                                        </p:tgtEl>
                                        <p:attrNameLst>
                                          <p:attrName>ppt_h</p:attrName>
                                        </p:attrNameLst>
                                      </p:cBhvr>
                                      <p:tavLst>
                                        <p:tav tm="0">
                                          <p:val>
                                            <p:fltVal val="0"/>
                                          </p:val>
                                        </p:tav>
                                        <p:tav tm="100000">
                                          <p:val>
                                            <p:strVal val="#ppt_h"/>
                                          </p:val>
                                        </p:tav>
                                      </p:tavLst>
                                    </p:anim>
                                    <p:anim calcmode="lin" valueType="num">
                                      <p:cBhvr>
                                        <p:cTn id="14" dur="1000" fill="hold"/>
                                        <p:tgtEl>
                                          <p:spTgt spid="41996"/>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41996"/>
                                        </p:tgtEl>
                                        <p:attrNameLst>
                                          <p:attrName>ppt_y</p:attrName>
                                        </p:attrNameLst>
                                      </p:cBhvr>
                                      <p:tavLst>
                                        <p:tav tm="0" fmla="#ppt_y+(sin(-2*pi*(1-$))*-#ppt_x+cos(-2*pi*(1-$))*(1-#ppt_y))*(1-$)">
                                          <p:val>
                                            <p:fltVal val="0"/>
                                          </p:val>
                                        </p:tav>
                                        <p:tav tm="100000">
                                          <p:val>
                                            <p:fltVal val="1"/>
                                          </p:val>
                                        </p:tav>
                                      </p:tavLst>
                                    </p:anim>
                                  </p:childTnLst>
                                </p:cTn>
                              </p:par>
                              <p:par>
                                <p:cTn id="16" presetID="2" presetClass="entr" presetSubtype="2"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 calcmode="lin" valueType="num">
                                      <p:cBhvr additive="base">
                                        <p:cTn id="18" dur="500" fill="hold"/>
                                        <p:tgtEl>
                                          <p:spTgt spid="55303"/>
                                        </p:tgtEl>
                                        <p:attrNameLst>
                                          <p:attrName>ppt_x</p:attrName>
                                        </p:attrNameLst>
                                      </p:cBhvr>
                                      <p:tavLst>
                                        <p:tav tm="0">
                                          <p:val>
                                            <p:strVal val="1+#ppt_w/2"/>
                                          </p:val>
                                        </p:tav>
                                        <p:tav tm="100000">
                                          <p:val>
                                            <p:strVal val="#ppt_x"/>
                                          </p:val>
                                        </p:tav>
                                      </p:tavLst>
                                    </p:anim>
                                    <p:anim calcmode="lin" valueType="num">
                                      <p:cBhvr additive="base">
                                        <p:cTn id="19"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5"/>
          <a:stretch>
            <a:fillRect/>
          </a:stretch>
        </p:blipFill>
        <p:spPr>
          <a:xfrm>
            <a:off x="-101600" y="-450849"/>
            <a:ext cx="12187767" cy="6849533"/>
          </a:xfrm>
          <a:prstGeom prst="rect">
            <a:avLst/>
          </a:prstGeom>
          <a:noFill/>
          <a:ln w="9525">
            <a:noFill/>
          </a:ln>
        </p:spPr>
      </p:pic>
      <p:sp>
        <p:nvSpPr>
          <p:cNvPr id="53252" name="Rectangle 4"/>
          <p:cNvSpPr/>
          <p:nvPr/>
        </p:nvSpPr>
        <p:spPr>
          <a:xfrm>
            <a:off x="2835923" y="2057400"/>
            <a:ext cx="7112000" cy="1404620"/>
          </a:xfrm>
          <a:prstGeom prst="rect">
            <a:avLst/>
          </a:prstGeom>
          <a:noFill/>
          <a:ln w="9525">
            <a:noFill/>
          </a:ln>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265"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Qua câu chuyện, em học được điều gì?</a:t>
            </a:r>
          </a:p>
        </p:txBody>
      </p:sp>
      <p:sp>
        <p:nvSpPr>
          <p:cNvPr id="53253" name="Text Box 5"/>
          <p:cNvSpPr txBox="1"/>
          <p:nvPr/>
        </p:nvSpPr>
        <p:spPr>
          <a:xfrm>
            <a:off x="1443567" y="2057400"/>
            <a:ext cx="9347200" cy="666115"/>
          </a:xfrm>
          <a:prstGeom prst="rect">
            <a:avLst/>
          </a:prstGeom>
          <a:noFill/>
          <a:ln w="9525">
            <a:noFill/>
          </a:ln>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
        <p:nvSpPr>
          <p:cNvPr id="53254" name="Text Box 6"/>
          <p:cNvSpPr txBox="1"/>
          <p:nvPr/>
        </p:nvSpPr>
        <p:spPr>
          <a:xfrm>
            <a:off x="1361017" y="3530600"/>
            <a:ext cx="9448800" cy="666115"/>
          </a:xfrm>
          <a:prstGeom prst="rect">
            <a:avLst/>
          </a:prstGeom>
          <a:noFill/>
          <a:ln w="9525">
            <a:noFill/>
          </a:ln>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sz="3735" b="0" i="0" u="none" strike="noStrike" kern="1200" cap="none" spc="0" normalizeH="0" baseline="0" noProof="0" dirty="0">
              <a:ln>
                <a:noFill/>
              </a:ln>
              <a:solidFill>
                <a:prstClr val="black"/>
              </a:solidFill>
              <a:effectLst/>
              <a:uLnTx/>
              <a:uFillTx/>
              <a:latin typeface=".VnAvant" panose="020B7200000000000000" pitchFamily="34"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3253"/>
                                        </p:tgtEl>
                                        <p:attrNameLst>
                                          <p:attrName>style.visibility</p:attrName>
                                        </p:attrNameLst>
                                      </p:cBhvr>
                                      <p:to>
                                        <p:strVal val="visible"/>
                                      </p:to>
                                    </p:set>
                                    <p:animEffect transition="in" filter="blinds(horizontal)">
                                      <p:cBhvr>
                                        <p:cTn id="18" dur="500"/>
                                        <p:tgtEl>
                                          <p:spTgt spid="53253"/>
                                        </p:tgtEl>
                                      </p:cBhvr>
                                    </p:animEffec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3254"/>
                                        </p:tgtEl>
                                        <p:attrNameLst>
                                          <p:attrName>style.visibility</p:attrName>
                                        </p:attrNameLst>
                                      </p:cBhvr>
                                      <p:to>
                                        <p:strVal val="visible"/>
                                      </p:to>
                                    </p:set>
                                    <p:animEffect transition="in" filter="blinds(horizontal)">
                                      <p:cBhvr>
                                        <p:cTn id="23" dur="500"/>
                                        <p:tgtEl>
                                          <p:spTgt spid="53254"/>
                                        </p:tgtEl>
                                      </p:cBhvr>
                                    </p:animEffec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166200"/>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Củng</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cố</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dặn</a:t>
            </a:r>
            <a:r>
              <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 </a:t>
            </a:r>
            <a:r>
              <a:rPr kumimoji="0" lang="en-US" sz="6000" b="1" i="0" u="none" strike="noStrike" kern="1200" cap="none" spc="0" normalizeH="0" baseline="0" noProof="0" dirty="0" err="1">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rPr>
              <a:t>dò</a:t>
            </a:r>
            <a:endPar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Arial" panose="020B0604020202020204" pitchFamily="34" charset="0"/>
              <a:ea typeface="+mn-ea"/>
              <a:cs typeface="Arial" panose="020B0604020202020204" pitchFamily="34" charset="0"/>
            </a:endParaRPr>
          </a:p>
        </p:txBody>
      </p:sp>
      <p:sp>
        <p:nvSpPr>
          <p:cNvPr id="5" name="Rectangle: Rounded Corners 4"/>
          <p:cNvSpPr/>
          <p:nvPr/>
        </p:nvSpPr>
        <p:spPr>
          <a:xfrm>
            <a:off x="8523768" y="5761451"/>
            <a:ext cx="3668232" cy="93034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Liên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hệ</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giáo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FB: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Hương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Thảo</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Gmail: tranthao121004@gmail.com</a:t>
            </a:r>
          </a:p>
        </p:txBody>
      </p:sp>
    </p:spTree>
  </p:cSld>
  <p:clrMapOvr>
    <a:masterClrMapping/>
  </p:clrMapOvr>
  <p:transition spd="slow">
    <p:random/>
    <p:sndAc>
      <p:stSnd>
        <p:snd r:embed="rId3"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1105535"/>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Nghe kể chuyện</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a:srcRect l="46256" t="-41660" r="-22977" b="41660"/>
          <a:stretch>
            <a:fillRect/>
          </a:stretch>
        </p:blipFill>
        <p:spPr>
          <a:xfrm>
            <a:off x="247650" y="5041900"/>
            <a:ext cx="1512570" cy="1569085"/>
          </a:xfrm>
          <a:prstGeom prst="rect">
            <a:avLst/>
          </a:prstGeom>
        </p:spPr>
      </p:pic>
      <p:pic>
        <p:nvPicPr>
          <p:cNvPr id="4" name="Picture 3">
            <a:extLst>
              <a:ext uri="{FF2B5EF4-FFF2-40B4-BE49-F238E27FC236}">
                <a16:creationId xmlns:a16="http://schemas.microsoft.com/office/drawing/2014/main" id="{C2F28322-7722-48C7-9C42-76632EBCBB2D}"/>
              </a:ext>
            </a:extLst>
          </p:cNvPr>
          <p:cNvPicPr>
            <a:picLocks noChangeAspect="1"/>
          </p:cNvPicPr>
          <p:nvPr/>
        </p:nvPicPr>
        <p:blipFill>
          <a:blip r:embed="rId5"/>
          <a:stretch>
            <a:fillRect/>
          </a:stretch>
        </p:blipFill>
        <p:spPr>
          <a:xfrm>
            <a:off x="2376227" y="346229"/>
            <a:ext cx="7588634" cy="613978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743200" y="2921000"/>
            <a:ext cx="6604000" cy="2090420"/>
          </a:xfrm>
          <a:prstGeom prst="rect">
            <a:avLst/>
          </a:prstGeom>
          <a:noFill/>
          <a:ln w="9525">
            <a:noFill/>
          </a:ln>
        </p:spPr>
        <p:txBody>
          <a:bodyPr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Arial-Rounded" panose="020B0500000000000000" charset="0"/>
                <a:ea typeface="Arial" panose="020B0604020202020204" pitchFamily="34" charset="0"/>
                <a:cs typeface="Arial-Rounded" panose="020B0500000000000000" charset="0"/>
              </a:rPr>
              <a:t>Kể lại chuyện theo tranh</a:t>
            </a: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0" y="160867"/>
            <a:ext cx="11432117" cy="6697133"/>
          </a:xfrm>
          <a:prstGeom prst="rect">
            <a:avLst/>
          </a:prstGeom>
          <a:noFill/>
          <a:ln w="9525">
            <a:noFill/>
          </a:ln>
        </p:spPr>
      </p:pic>
      <p:sp>
        <p:nvSpPr>
          <p:cNvPr id="8198" name="文本框 8197"/>
          <p:cNvSpPr txBox="1"/>
          <p:nvPr/>
        </p:nvSpPr>
        <p:spPr>
          <a:xfrm>
            <a:off x="5283200" y="2514600"/>
            <a:ext cx="5181600" cy="1543050"/>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Trả lời câu hỏi kể chuyện theo tranh qua trò chơi “Hộp quà bí ẩn”</a:t>
            </a:r>
          </a:p>
        </p:txBody>
      </p:sp>
      <p:sp>
        <p:nvSpPr>
          <p:cNvPr id="8200" name="文本框 8199"/>
          <p:cNvSpPr txBox="1"/>
          <p:nvPr/>
        </p:nvSpPr>
        <p:spPr>
          <a:xfrm>
            <a:off x="406400" y="2209800"/>
            <a:ext cx="3352800" cy="640715"/>
          </a:xfrm>
          <a:prstGeom prst="rect">
            <a:avLst/>
          </a:prstGeom>
          <a:noFill/>
          <a:ln w="9525">
            <a:noFill/>
          </a:ln>
        </p:spPr>
        <p:txBody>
          <a:bodyPr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Arial-Rounded" panose="020B0500000000000000" charset="0"/>
                <a:ea typeface="SimSun" panose="02010600030101010101" pitchFamily="2" charset="-122"/>
                <a:cs typeface="Arial-Rounded" panose="020B0500000000000000" charset="0"/>
              </a:rPr>
              <a:t>Cùng bạn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pic>
        <p:nvPicPr>
          <p:cNvPr id="23568" name="Picture 36"/>
          <p:cNvPicPr>
            <a:picLocks noChangeAspect="1"/>
          </p:cNvPicPr>
          <p:nvPr/>
        </p:nvPicPr>
        <p:blipFill>
          <a:blip r:embed="rId17"/>
          <a:stretch>
            <a:fillRect/>
          </a:stretch>
        </p:blipFill>
        <p:spPr>
          <a:xfrm>
            <a:off x="0" y="6309784"/>
            <a:ext cx="6096000" cy="334433"/>
          </a:xfrm>
          <a:prstGeom prst="rect">
            <a:avLst/>
          </a:prstGeom>
          <a:noFill/>
          <a:ln w="9525">
            <a:noFill/>
          </a:ln>
        </p:spPr>
      </p:pic>
      <p:pic>
        <p:nvPicPr>
          <p:cNvPr id="23569" name="Picture 37"/>
          <p:cNvPicPr>
            <a:picLocks noChangeAspect="1"/>
          </p:cNvPicPr>
          <p:nvPr/>
        </p:nvPicPr>
        <p:blipFill>
          <a:blip r:embed="rId17"/>
          <a:stretch>
            <a:fillRect/>
          </a:stretch>
        </p:blipFill>
        <p:spPr>
          <a:xfrm>
            <a:off x="6096000" y="6309784"/>
            <a:ext cx="6096000" cy="334433"/>
          </a:xfrm>
          <a:prstGeom prst="rect">
            <a:avLst/>
          </a:prstGeom>
          <a:noFill/>
          <a:ln w="9525">
            <a:noFill/>
          </a:ln>
        </p:spPr>
      </p:pic>
      <p:pic>
        <p:nvPicPr>
          <p:cNvPr id="23570" name="Picture 38"/>
          <p:cNvPicPr>
            <a:picLocks noChangeAspect="1"/>
          </p:cNvPicPr>
          <p:nvPr/>
        </p:nvPicPr>
        <p:blipFill>
          <a:blip r:embed="rId17"/>
          <a:stretch>
            <a:fillRect/>
          </a:stretch>
        </p:blipFill>
        <p:spPr>
          <a:xfrm>
            <a:off x="609600" y="3124200"/>
            <a:ext cx="6096000" cy="334433"/>
          </a:xfrm>
          <a:prstGeom prst="rect">
            <a:avLst/>
          </a:prstGeom>
          <a:noFill/>
          <a:ln w="9525">
            <a:noFill/>
          </a:ln>
        </p:spPr>
      </p:pic>
      <p:pic>
        <p:nvPicPr>
          <p:cNvPr id="23571" name="Picture 39"/>
          <p:cNvPicPr>
            <a:picLocks noChangeAspect="1"/>
          </p:cNvPicPr>
          <p:nvPr/>
        </p:nvPicPr>
        <p:blipFill>
          <a:blip r:embed="rId17"/>
          <a:stretch>
            <a:fillRect/>
          </a:stretch>
        </p:blipFill>
        <p:spPr>
          <a:xfrm>
            <a:off x="6096000" y="2976033"/>
            <a:ext cx="6096000" cy="334433"/>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8"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5603"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3 candies </a:t>
            </a:r>
          </a:p>
        </p:txBody>
      </p:sp>
      <p:sp>
        <p:nvSpPr>
          <p:cNvPr id="27" name="Rectangle: Folded Corner 26"/>
          <p:cNvSpPr/>
          <p:nvPr/>
        </p:nvSpPr>
        <p:spPr>
          <a:xfrm>
            <a:off x="0" y="0"/>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Vật</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ở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vương</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quốc</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khiến</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vua</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tự</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hào</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nhất</a:t>
            </a:r>
            <a:r>
              <a:rPr kumimoji="0" lang="en-US" sz="40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Nhà</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vua</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tự</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hào</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có</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vi-VN"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quý</a:t>
            </a:r>
            <a:r>
              <a:rPr lang="en-US" alt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altLang="vi-VN"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5608"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5610"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9"/>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5612"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5613"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5614" name="Picture 48"/>
          <p:cNvPicPr>
            <a:picLocks noChangeAspect="1"/>
          </p:cNvPicPr>
          <p:nvPr/>
        </p:nvPicPr>
        <p:blipFill>
          <a:blip r:embed="rId11"/>
          <a:stretch>
            <a:fillRect/>
          </a:stretch>
        </p:blipFill>
        <p:spPr>
          <a:xfrm>
            <a:off x="3048000" y="3429000"/>
            <a:ext cx="778933" cy="770467"/>
          </a:xfrm>
          <a:prstGeom prst="rect">
            <a:avLst/>
          </a:prstGeom>
          <a:noFill/>
          <a:ln w="9525">
            <a:noFill/>
          </a:ln>
        </p:spPr>
      </p:pic>
      <p:pic>
        <p:nvPicPr>
          <p:cNvPr id="25615"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2"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3"/>
          <p:cNvPicPr>
            <a:picLocks noChangeAspect="1"/>
          </p:cNvPicPr>
          <p:nvPr/>
        </p:nvPicPr>
        <p:blipFill>
          <a:blip r:embed="rId4"/>
          <a:stretch>
            <a:fillRect/>
          </a:stretch>
        </p:blipFill>
        <p:spPr>
          <a:xfrm>
            <a:off x="5892800" y="-127000"/>
            <a:ext cx="1940984" cy="1858433"/>
          </a:xfrm>
          <a:prstGeom prst="rect">
            <a:avLst/>
          </a:prstGeom>
          <a:noFill/>
          <a:ln w="9525">
            <a:noFill/>
          </a:ln>
        </p:spPr>
      </p:pic>
      <p:pic>
        <p:nvPicPr>
          <p:cNvPr id="26627"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5 candies </a:t>
            </a:r>
          </a:p>
        </p:txBody>
      </p:sp>
      <p:sp>
        <p:nvSpPr>
          <p:cNvPr id="27" name="Rectangle: Folded Corner 26"/>
          <p:cNvSpPr/>
          <p:nvPr/>
        </p:nvSpPr>
        <p:spPr>
          <a:xfrm>
            <a:off x="774700" y="-14816"/>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Nhà</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vua</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được</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tặng</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gì</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sao</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họa</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mi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trở</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về</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rừng</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xanh</a:t>
            </a:r>
            <a:r>
              <a:rPr kumimoji="0" lang="en-US" sz="3600" b="0"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350520" y="1815465"/>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lvl="0" algn="ctr" defTabSz="685800">
              <a:defRPr/>
            </a:pPr>
            <a:r>
              <a:rPr lang="vi-VN" alt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Nhà vua được tặng chim máy.</a:t>
            </a:r>
          </a:p>
          <a:p>
            <a:pPr lvl="0" algn="ctr" defTabSz="685800">
              <a:defRPr/>
            </a:pPr>
            <a:r>
              <a:rPr lang="vi-VN" alt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Vì nhà vua không để ý đến chim họa mi nữa.</a:t>
            </a:r>
          </a:p>
        </p:txBody>
      </p:sp>
      <p:sp>
        <p:nvSpPr>
          <p:cNvPr id="26632" name="Rectangle 32"/>
          <p:cNvSpPr/>
          <p:nvPr/>
        </p:nvSpPr>
        <p:spPr>
          <a:xfrm rot="5600923">
            <a:off x="2829984" y="4993217"/>
            <a:ext cx="2438400" cy="251883"/>
          </a:xfrm>
          <a:prstGeom prst="rect">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6634"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9"/>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6636"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6637"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6638" name="Picture 48"/>
          <p:cNvPicPr>
            <a:picLocks noChangeAspect="1"/>
          </p:cNvPicPr>
          <p:nvPr/>
        </p:nvPicPr>
        <p:blipFill>
          <a:blip r:embed="rId11"/>
          <a:stretch>
            <a:fillRect/>
          </a:stretch>
        </p:blipFill>
        <p:spPr>
          <a:xfrm>
            <a:off x="3009900" y="3437467"/>
            <a:ext cx="778933" cy="770467"/>
          </a:xfrm>
          <a:prstGeom prst="rect">
            <a:avLst/>
          </a:prstGeom>
          <a:noFill/>
          <a:ln w="9525">
            <a:noFill/>
          </a:ln>
        </p:spPr>
      </p:pic>
      <p:pic>
        <p:nvPicPr>
          <p:cNvPr id="26639" name="Picture 50"/>
          <p:cNvPicPr>
            <a:picLocks noChangeAspect="1"/>
          </p:cNvPicPr>
          <p:nvPr/>
        </p:nvPicPr>
        <p:blipFill>
          <a:blip r:embed="rId12"/>
          <a:stretch>
            <a:fillRect/>
          </a:stretch>
        </p:blipFill>
        <p:spPr>
          <a:xfrm flipH="1">
            <a:off x="4557184" y="3666067"/>
            <a:ext cx="882649" cy="842433"/>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Điều</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gì</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xảy</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ra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với</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món</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quà</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nhà</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vua</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được</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 </a:t>
            </a:r>
            <a:r>
              <a:rPr lang="en-US" sz="36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tặng</a:t>
            </a:r>
            <a:r>
              <a:rPr lang="en-US"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mn-ea"/>
              </a:rPr>
              <a:t>?</a:t>
            </a:r>
            <a:endParaRPr kumimoji="0" sz="36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lvl="0" indent="-571500" algn="ctr" defTabSz="685800">
              <a:buFontTx/>
              <a:buChar char="-"/>
              <a:defRPr/>
            </a:pPr>
            <a:r>
              <a:rPr lang="vi-VN" altLang="vi-VN" sz="36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Chim đồ chơi hỏng, mọi người không ai sửa được.</a:t>
            </a: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rPr>
              <a:t>GO HOME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fcf4eai">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306</Words>
  <Application>Microsoft Office PowerPoint</Application>
  <PresentationFormat>Widescreen</PresentationFormat>
  <Paragraphs>42</Paragraphs>
  <Slides>13</Slides>
  <Notes>8</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13</vt:i4>
      </vt:variant>
    </vt:vector>
  </HeadingPairs>
  <TitlesOfParts>
    <vt:vector size="27" baseType="lpstr">
      <vt:lpstr>SimSun</vt:lpstr>
      <vt:lpstr>.VnAvant</vt:lpstr>
      <vt:lpstr>Arial</vt:lpstr>
      <vt:lpstr>Arial-Rounded</vt:lpstr>
      <vt:lpstr>Calibri</vt:lpstr>
      <vt:lpstr>Calibri Light</vt:lpstr>
      <vt:lpstr>等线</vt:lpstr>
      <vt:lpstr>黑体</vt:lpstr>
      <vt:lpstr>华康少女文字W5(P)</vt:lpstr>
      <vt:lpstr>2_Office 主题​​</vt:lpstr>
      <vt:lpstr>Office 主题</vt:lpstr>
      <vt:lpstr>3_Office 主题​​</vt:lpstr>
      <vt:lpstr>2_Office Theme</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5</cp:revision>
  <dcterms:created xsi:type="dcterms:W3CDTF">2021-07-31T08:07:51Z</dcterms:created>
  <dcterms:modified xsi:type="dcterms:W3CDTF">2025-02-17T06:21:34Z</dcterms:modified>
</cp:coreProperties>
</file>