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13" r:id="rId2"/>
    <p:sldMasterId id="2147483745" r:id="rId3"/>
    <p:sldMasterId id="2147483757" r:id="rId4"/>
  </p:sldMasterIdLst>
  <p:notesMasterIdLst>
    <p:notesMasterId r:id="rId9"/>
  </p:notesMasterIdLst>
  <p:sldIdLst>
    <p:sldId id="290" r:id="rId5"/>
    <p:sldId id="304" r:id="rId6"/>
    <p:sldId id="376" r:id="rId7"/>
    <p:sldId id="3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8D76-4F1F-40BC-A58B-769268D05A22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C693-AB8B-4900-9775-1718A291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08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6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0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469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6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92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89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85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389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18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5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6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9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4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8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451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329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33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1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4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4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87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9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8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1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33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705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17/2/2025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57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17/2/2025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410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017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118886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03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74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2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1CC486-9AA6-4977-8BA6-1A9C44700B96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9702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46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85254" y="1238786"/>
            <a:ext cx="6143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altLang="zh-CN" sz="7200" b="1" dirty="0" err="1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Luyện</a:t>
            </a:r>
            <a:r>
              <a:rPr lang="en-US" altLang="zh-CN" sz="7200" b="1" dirty="0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7200" b="1" dirty="0" err="1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lang="en-US" altLang="zh-CN" sz="7200" b="1" dirty="0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7200" b="1" dirty="0" err="1">
                <a:ln w="1905"/>
                <a:gradFill>
                  <a:gsLst>
                    <a:gs pos="0">
                      <a:srgbClr val="CC0066">
                        <a:shade val="20000"/>
                        <a:satMod val="200000"/>
                      </a:srgbClr>
                    </a:gs>
                    <a:gs pos="78000">
                      <a:srgbClr val="CC006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C006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đoạn</a:t>
            </a:r>
            <a:endParaRPr lang="en-US" altLang="zh-CN" sz="7200" b="1" dirty="0">
              <a:ln w="1905"/>
              <a:gradFill>
                <a:gsLst>
                  <a:gs pos="0">
                    <a:srgbClr val="CC0066">
                      <a:shade val="20000"/>
                      <a:satMod val="200000"/>
                    </a:srgbClr>
                  </a:gs>
                  <a:gs pos="78000">
                    <a:srgbClr val="CC0066">
                      <a:tint val="90000"/>
                      <a:shade val="89000"/>
                      <a:satMod val="220000"/>
                    </a:srgbClr>
                  </a:gs>
                  <a:gs pos="100000">
                    <a:srgbClr val="CC006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8323" y="3267707"/>
            <a:ext cx="7527124" cy="8912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41603" y="2375673"/>
            <a:ext cx="2779810" cy="955477"/>
          </a:xfrm>
          <a:prstGeom prst="roundRect">
            <a:avLst>
              <a:gd name="adj" fmla="val 3446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1219170"/>
            <a:r>
              <a:rPr lang="en-US" altLang="zh-CN" sz="44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Tiết</a:t>
            </a:r>
            <a:r>
              <a:rPr lang="en-US" altLang="zh-CN" sz="4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5</a:t>
            </a:r>
            <a:endParaRPr lang="zh-CN" alt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8" y="1879270"/>
            <a:ext cx="3090769" cy="30907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88" y="4504295"/>
            <a:ext cx="9118600" cy="3644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C8DF9D-5D64-4AFD-BABF-F4A090C3A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9E7DB4-0847-46F6-BC52-7B2EA6C5F2C2}"/>
              </a:ext>
            </a:extLst>
          </p:cNvPr>
          <p:cNvSpPr txBox="1"/>
          <p:nvPr/>
        </p:nvSpPr>
        <p:spPr>
          <a:xfrm>
            <a:off x="656948" y="559390"/>
            <a:ext cx="1044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9AEFDFD2-7EEC-4836-9918-AFB7E3BAAC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" t="1718" r="68037" b="8524"/>
          <a:stretch/>
        </p:blipFill>
        <p:spPr>
          <a:xfrm>
            <a:off x="934776" y="1522586"/>
            <a:ext cx="3871247" cy="2620538"/>
          </a:xfrm>
          <a:prstGeom prst="rect">
            <a:avLst/>
          </a:prstGeom>
        </p:spPr>
      </p:pic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3CF561DD-C7F1-4FA2-A1A8-9CE274C85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2399" r="35110" b="8524"/>
          <a:stretch/>
        </p:blipFill>
        <p:spPr>
          <a:xfrm>
            <a:off x="6527279" y="1478261"/>
            <a:ext cx="3871247" cy="2600684"/>
          </a:xfrm>
          <a:prstGeom prst="rect">
            <a:avLst/>
          </a:prstGeom>
        </p:spPr>
      </p:pic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A6AFF8C0-1A3A-43FC-BB09-2B65E0B70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57" t="2399" r="2023" b="8524"/>
          <a:stretch/>
        </p:blipFill>
        <p:spPr>
          <a:xfrm>
            <a:off x="4335516" y="3940337"/>
            <a:ext cx="3871247" cy="2600684"/>
          </a:xfrm>
          <a:prstGeom prst="rect">
            <a:avLst/>
          </a:prstGeom>
        </p:spPr>
      </p:pic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8BF59C65-95B8-47CC-B815-FE60D8D88B34}"/>
              </a:ext>
            </a:extLst>
          </p:cNvPr>
          <p:cNvSpPr/>
          <p:nvPr/>
        </p:nvSpPr>
        <p:spPr>
          <a:xfrm>
            <a:off x="2135925" y="4350619"/>
            <a:ext cx="1351254" cy="5316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2CD8DC7E-7580-47DC-ADFE-AF2A47F7A5BA}"/>
              </a:ext>
            </a:extLst>
          </p:cNvPr>
          <p:cNvSpPr/>
          <p:nvPr/>
        </p:nvSpPr>
        <p:spPr>
          <a:xfrm>
            <a:off x="8546459" y="4220413"/>
            <a:ext cx="1017282" cy="5316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F50CB11D-7AF0-4CE2-B0A1-FA732D9B04E7}"/>
              </a:ext>
            </a:extLst>
          </p:cNvPr>
          <p:cNvSpPr/>
          <p:nvPr/>
        </p:nvSpPr>
        <p:spPr>
          <a:xfrm>
            <a:off x="5756752" y="6345287"/>
            <a:ext cx="1351254" cy="5316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36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C875A6-986C-4F74-A12B-74280DB93355}"/>
              </a:ext>
            </a:extLst>
          </p:cNvPr>
          <p:cNvSpPr txBox="1"/>
          <p:nvPr/>
        </p:nvSpPr>
        <p:spPr>
          <a:xfrm>
            <a:off x="1020933" y="772279"/>
            <a:ext cx="10688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– 5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 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Trong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26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102</Words>
  <Application>Microsoft Office PowerPoint</Application>
  <PresentationFormat>Widescreen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SimSun</vt:lpstr>
      <vt:lpstr>SimSun</vt:lpstr>
      <vt:lpstr>Arial</vt:lpstr>
      <vt:lpstr>Arial-Rounded</vt:lpstr>
      <vt:lpstr>Calibri</vt:lpstr>
      <vt:lpstr>Calibri Light</vt:lpstr>
      <vt:lpstr>等线</vt:lpstr>
      <vt:lpstr>黑体</vt:lpstr>
      <vt:lpstr>Times New Roman</vt:lpstr>
      <vt:lpstr>华康方圆体W7</vt:lpstr>
      <vt:lpstr>1_Office 主题</vt:lpstr>
      <vt:lpstr>Office 主题</vt:lpstr>
      <vt:lpstr>4_Office 主题​​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7</cp:revision>
  <dcterms:created xsi:type="dcterms:W3CDTF">2021-07-28T05:24:49Z</dcterms:created>
  <dcterms:modified xsi:type="dcterms:W3CDTF">2025-02-17T06:35:31Z</dcterms:modified>
</cp:coreProperties>
</file>