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9" r:id="rId2"/>
    <p:sldMasterId id="2147483686" r:id="rId3"/>
  </p:sldMasterIdLst>
  <p:notesMasterIdLst>
    <p:notesMasterId r:id="rId10"/>
  </p:notesMasterIdLst>
  <p:sldIdLst>
    <p:sldId id="361" r:id="rId4"/>
    <p:sldId id="345" r:id="rId5"/>
    <p:sldId id="2007577118" r:id="rId6"/>
    <p:sldId id="2007577119" r:id="rId7"/>
    <p:sldId id="2007577121" r:id="rId8"/>
    <p:sldId id="34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15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CB7156-83C3-4249-9DC7-434ED97C0F12}" type="datetimeFigureOut">
              <a:rPr lang="en-US" smtClean="0"/>
              <a:t>17/2/2025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EFA9D3-BF9C-4088-946F-FCEC8E075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469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DengXia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67056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AF81A-5A48-44B6-BFB3-5A2D3370088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47339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47872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74473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44813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9822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hinkpad\Desktop\未标题-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1C366D3-5762-4D36-B666-26996E5102BC}"/>
              </a:ext>
            </a:extLst>
          </p:cNvPr>
          <p:cNvSpPr txBox="1"/>
          <p:nvPr userDrawn="1"/>
        </p:nvSpPr>
        <p:spPr>
          <a:xfrm>
            <a:off x="8906608" y="6596390"/>
            <a:ext cx="4097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207537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2415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5098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8C6DAB4-A5EE-47F3-865F-194124662A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6718609-D0E2-44F0-884B-8C20021452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537104A-EDBB-4DEF-9A8D-A6F97EEB8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2025/2/17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3BB8D15-C499-48CF-9D0D-45CCC65AD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90E66EA-B0D5-46D2-BB63-E9AAA5F59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1219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5639B58-E9A9-4E5B-8675-D220511DD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2A3A9B5-0BCA-4364-AAED-F89099EC64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B48A98A-4FCE-42D0-A2D1-F2BF8D5F4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2025/2/17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D531CB1-8E0F-41C9-8C45-E6F609050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173D3C7-0FA6-4E51-9224-B3032E1C9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3374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38AA695-E720-45FC-8C4C-6F6C5E2BA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2C41949-D699-407F-88A2-7FC57A3E02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6ACF3AE-4FCF-43CB-A2A9-4E450D2A7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2025/2/17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FDA009A-460D-4113-B559-A393D1BB4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E93440B-F521-41F1-A213-95A86A6BD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7259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76D234B-710B-476F-A562-025229248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DC09F18-3F51-4860-9392-02DE5C8239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8E86988-EB0B-4F17-BEB3-07B32D5245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4E94802-C01D-48B5-8391-188A661F4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2025/2/17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08B485E-E3A1-4721-92B2-3C28EDE80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792178D-C56F-4DF2-8122-76C9CB4F6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0350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EFC6D8B-6DBC-49C6-AEF1-5C6BE136E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3C5B6C7-4872-454E-8FFD-B878CACFF3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C7AF5EB-2631-4C52-96F0-84103E525D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4DBCDA7-42BB-4232-A969-B037711A68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EAC1CD09-D00E-45F6-8410-0CA18A5F4D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61B2AA4-2571-4A46-AEF9-C6600AAE3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2025/2/17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06FFAF36-201A-4E03-81DA-3C56988D9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C3F275F-5247-493E-B457-DE9B3AA81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1440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BE288C6-5431-4B45-A828-10CE8FE0F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E2965DF-0155-4483-BA71-E600CD076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2025/2/17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0025267-2129-4AAC-B988-516394B8C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55C9AA8-61C4-4754-8BD1-ABBF30B69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6137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6E89B8B-92FE-4CCE-A6FD-1EA0AA2CB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2025/2/17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C28E2A2-AD64-42B3-A87A-68E10771F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CC82940-4DCD-4457-AC93-5C941D344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5070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DB1AE5F-13EA-4C3A-AAAA-8D04B81C9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59F9721-3C03-4ACA-8D2A-9BAC7D3A34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777210C-3F98-44F0-9B0B-7484D05835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67F33BF-7248-4CF2-9D5F-FC2D4AF5A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2025/2/17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5BCF3C9-36E7-4968-9859-517B2D7F0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894AE19-449C-4FE9-A53C-35890F0B0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4417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3841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490885D-D561-4A0F-BAF1-DFBEBF17E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0DFF409-D77E-4AB5-9B38-5C47DC875F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4B0F19C-3D29-4AF3-8173-1DB66EE0CA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A0F909C-0267-40BE-B34E-CFAE371EE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2025/2/17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F55CE51-8FC0-4E46-857D-7C025FADF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426E691-5222-4EE9-9D13-2D12712BA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1306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3E38F3-2F70-42E3-A938-BF34763BD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C9835C3-98C9-4BB0-AB48-C0A5F94D3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8319BC4-A8AF-4B6F-A6AC-B29D15138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2025/2/17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FEB5DED-A7DE-4EE4-B6AB-433C67613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BB61E76-AAA8-4A4D-AC7A-811B321C7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4423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8696E78-5D50-4462-927E-3A63F54EEA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AF02305-A9EB-4761-B11C-9AB7DF0651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13E1FFF-8862-47C7-A800-1AAF9D7C5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2025/2/17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2650148-B950-43C8-9DCD-DE25E6106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4578DFF-1A5C-47A7-BF63-30AA9540A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8395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8021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0688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3644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4308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8760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9004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8011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223B638-9CB2-4901-9F9F-58DE6BB30D04}"/>
              </a:ext>
            </a:extLst>
          </p:cNvPr>
          <p:cNvSpPr txBox="1"/>
          <p:nvPr userDrawn="1"/>
        </p:nvSpPr>
        <p:spPr>
          <a:xfrm>
            <a:off x="8950570" y="6596390"/>
            <a:ext cx="4097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2634786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C3EC567-493A-41EE-B7A5-6ABCE64DB75D}"/>
              </a:ext>
            </a:extLst>
          </p:cNvPr>
          <p:cNvSpPr txBox="1"/>
          <p:nvPr userDrawn="1"/>
        </p:nvSpPr>
        <p:spPr>
          <a:xfrm>
            <a:off x="9265920" y="94734"/>
            <a:ext cx="6096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i="1" dirty="0" err="1">
                <a:sym typeface="+mn-ea"/>
              </a:rPr>
              <a:t>Hương</a:t>
            </a:r>
            <a:r>
              <a:rPr lang="en-US" sz="1100" i="1" dirty="0">
                <a:sym typeface="+mn-ea"/>
              </a:rPr>
              <a:t> </a:t>
            </a:r>
            <a:r>
              <a:rPr lang="en-US" sz="1100" i="1" dirty="0" err="1">
                <a:sym typeface="+mn-ea"/>
              </a:rPr>
              <a:t>Thảo</a:t>
            </a:r>
            <a:r>
              <a:rPr lang="en-US" sz="1100" i="1" dirty="0">
                <a:sym typeface="+mn-ea"/>
              </a:rPr>
              <a:t> - tranthao121004@gmail.com</a:t>
            </a:r>
            <a:endParaRPr lang="zh-CN" altLang="en-US" sz="1100" i="1" dirty="0"/>
          </a:p>
        </p:txBody>
      </p:sp>
    </p:spTree>
    <p:extLst>
      <p:ext uri="{BB962C8B-B14F-4D97-AF65-F5344CB8AC3E}">
        <p14:creationId xmlns:p14="http://schemas.microsoft.com/office/powerpoint/2010/main" val="1424944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</p:sldLayoutIdLst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6958FFC-099D-4B13-9000-F8DF1C7EE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CB03AA9-4FB2-4386-8364-C8F7761514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FD639A9-720A-4244-9F27-35E131010C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48F6F-2428-462A-9C17-B471D69666C9}" type="datetimeFigureOut">
              <a:rPr lang="zh-CN" altLang="en-US" smtClean="0"/>
              <a:t>2025/2/17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E9126D4-CD18-4BE2-8154-1176BFF423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198FFC2-8849-4A8F-92A7-893953972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92D4DB1-0B5A-4989-8E0E-1CBF693A95C7}"/>
              </a:ext>
            </a:extLst>
          </p:cNvPr>
          <p:cNvSpPr txBox="1"/>
          <p:nvPr userDrawn="1"/>
        </p:nvSpPr>
        <p:spPr>
          <a:xfrm>
            <a:off x="8906608" y="6596390"/>
            <a:ext cx="4097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3704087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DE7C73A4-796D-994F-9362-C7FA7877F8D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2657" y="0"/>
            <a:ext cx="7556500" cy="42418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D978843-FFF4-4E0D-A4B7-49C55FF85D27}"/>
              </a:ext>
            </a:extLst>
          </p:cNvPr>
          <p:cNvSpPr txBox="1"/>
          <p:nvPr/>
        </p:nvSpPr>
        <p:spPr>
          <a:xfrm>
            <a:off x="2352532" y="1252588"/>
            <a:ext cx="70167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 err="1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70AD47">
                      <a:satMod val="175000"/>
                      <a:alpha val="40000"/>
                    </a:srgbClr>
                  </a:glow>
                </a:effectLst>
                <a:uLnTx/>
                <a:uFillTx/>
                <a:latin typeface="Arial"/>
                <a:cs typeface="+mn-cs"/>
              </a:rPr>
              <a:t>Khởi</a:t>
            </a:r>
            <a:r>
              <a:rPr kumimoji="0" lang="en-US" sz="8000" b="1" i="0" u="none" strike="noStrike" kern="1200" cap="none" spc="0" normalizeH="0" baseline="0" noProof="0" dirty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70AD47">
                      <a:satMod val="175000"/>
                      <a:alpha val="40000"/>
                    </a:srgbClr>
                  </a:glow>
                </a:effectLst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8000" b="1" i="0" u="none" strike="noStrike" kern="1200" cap="none" spc="0" normalizeH="0" baseline="0" noProof="0" dirty="0" err="1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70AD47">
                      <a:satMod val="175000"/>
                      <a:alpha val="40000"/>
                    </a:srgbClr>
                  </a:glow>
                </a:effectLst>
                <a:uLnTx/>
                <a:uFillTx/>
                <a:latin typeface="Arial"/>
                <a:cs typeface="+mn-cs"/>
              </a:rPr>
              <a:t>động</a:t>
            </a:r>
            <a:endParaRPr kumimoji="0" lang="en-US" sz="8800" b="1" i="0" u="none" strike="noStrike" kern="1200" cap="none" spc="0" normalizeH="0" baseline="0" noProof="0" dirty="0">
              <a:ln w="22225">
                <a:solidFill>
                  <a:srgbClr val="7030A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rgbClr val="70AD47">
                    <a:satMod val="175000"/>
                    <a:alpha val="40000"/>
                  </a:srgbClr>
                </a:glow>
              </a:effectLst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3911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4BBCAA7-27CF-4636-A3ED-462FA555AC5D}"/>
              </a:ext>
            </a:extLst>
          </p:cNvPr>
          <p:cNvSpPr txBox="1"/>
          <p:nvPr/>
        </p:nvSpPr>
        <p:spPr>
          <a:xfrm>
            <a:off x="660171" y="2636487"/>
            <a:ext cx="952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(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4)</a:t>
            </a:r>
          </a:p>
        </p:txBody>
      </p:sp>
      <p:pic>
        <p:nvPicPr>
          <p:cNvPr id="19" name="Picture 2" descr="F:\360安全浏览器下载\六一\Nipic_2531170_b95b5e79d8a6cffe\1.png">
            <a:extLst>
              <a:ext uri="{FF2B5EF4-FFF2-40B4-BE49-F238E27FC236}">
                <a16:creationId xmlns:a16="http://schemas.microsoft.com/office/drawing/2014/main" id="{677E0025-CFF5-4285-B470-C35966CE1A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1173" y="2727120"/>
            <a:ext cx="2567516" cy="322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6723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238CBB3C-CEC5-4B23-A4BD-798CF69AF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661274" y="-3175138"/>
            <a:ext cx="8126142" cy="14916255"/>
          </a:xfrm>
          <a:prstGeom prst="rect">
            <a:avLst/>
          </a:prstGeom>
        </p:spPr>
      </p:pic>
      <p:pic>
        <p:nvPicPr>
          <p:cNvPr id="33" name="Picture 32" descr="Screen Clipping">
            <a:extLst>
              <a:ext uri="{FF2B5EF4-FFF2-40B4-BE49-F238E27FC236}">
                <a16:creationId xmlns:a16="http://schemas.microsoft.com/office/drawing/2014/main" id="{01B8C4BE-35B5-41D5-A388-AC59C95663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468" y="2141829"/>
            <a:ext cx="7927114" cy="3983763"/>
          </a:xfrm>
          <a:prstGeom prst="roundRect">
            <a:avLst>
              <a:gd name="adj" fmla="val 8499"/>
            </a:avLst>
          </a:prstGeom>
        </p:spPr>
      </p:pic>
      <p:sp>
        <p:nvSpPr>
          <p:cNvPr id="36" name="TextBox 2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3027537" y="1152065"/>
            <a:ext cx="7652652" cy="809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ẩn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endParaRPr lang="vi-VN" sz="3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7" name="TextBox 3">
            <a:extLst>
              <a:ext uri="{FF2B5EF4-FFF2-40B4-BE49-F238E27FC236}">
                <a16:creationId xmlns:a16="http://schemas.microsoft.com/office/drawing/2014/main" id="{7767ABBF-D7A6-4570-B436-B9D60F32847F}"/>
              </a:ext>
            </a:extLst>
          </p:cNvPr>
          <p:cNvSpPr txBox="1"/>
          <p:nvPr/>
        </p:nvSpPr>
        <p:spPr>
          <a:xfrm>
            <a:off x="5402848" y="3459802"/>
            <a:ext cx="597956" cy="338554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600" dirty="0" err="1">
                <a:latin typeface="UTM Avo" panose="02040603050506020204" pitchFamily="18" charset="0"/>
              </a:rPr>
              <a:t>voi</a:t>
            </a:r>
            <a:endParaRPr lang="en-US" sz="1600" dirty="0">
              <a:latin typeface="UTM Avo" panose="02040603050506020204" pitchFamily="18" charset="0"/>
            </a:endParaRPr>
          </a:p>
        </p:txBody>
      </p:sp>
      <p:sp>
        <p:nvSpPr>
          <p:cNvPr id="38" name="TextBox 4">
            <a:extLst>
              <a:ext uri="{FF2B5EF4-FFF2-40B4-BE49-F238E27FC236}">
                <a16:creationId xmlns:a16="http://schemas.microsoft.com/office/drawing/2014/main" id="{987E65DE-19B7-45B1-88B2-DFB2BAC6BBAD}"/>
              </a:ext>
            </a:extLst>
          </p:cNvPr>
          <p:cNvSpPr txBox="1"/>
          <p:nvPr/>
        </p:nvSpPr>
        <p:spPr>
          <a:xfrm>
            <a:off x="7083345" y="3701351"/>
            <a:ext cx="1584942" cy="338554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600" dirty="0" err="1">
                <a:latin typeface="UTM Avo" panose="02040603050506020204" pitchFamily="18" charset="0"/>
              </a:rPr>
              <a:t>chim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công</a:t>
            </a:r>
            <a:endParaRPr lang="en-US" sz="1600" dirty="0">
              <a:latin typeface="UTM Avo" panose="02040603050506020204" pitchFamily="18" charset="0"/>
            </a:endParaRPr>
          </a:p>
        </p:txBody>
      </p:sp>
      <p:sp>
        <p:nvSpPr>
          <p:cNvPr id="39" name="TextBox 5">
            <a:extLst>
              <a:ext uri="{FF2B5EF4-FFF2-40B4-BE49-F238E27FC236}">
                <a16:creationId xmlns:a16="http://schemas.microsoft.com/office/drawing/2014/main" id="{571AD4F5-31C2-400F-8CCF-2CF805A900B6}"/>
              </a:ext>
            </a:extLst>
          </p:cNvPr>
          <p:cNvSpPr txBox="1"/>
          <p:nvPr/>
        </p:nvSpPr>
        <p:spPr>
          <a:xfrm>
            <a:off x="8223421" y="4913471"/>
            <a:ext cx="594353" cy="338554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600" dirty="0" err="1">
                <a:latin typeface="UTM Avo" panose="02040603050506020204" pitchFamily="18" charset="0"/>
              </a:rPr>
              <a:t>gà</a:t>
            </a:r>
            <a:endParaRPr lang="en-US" sz="1600" dirty="0">
              <a:latin typeface="UTM Avo" panose="02040603050506020204" pitchFamily="18" charset="0"/>
            </a:endParaRPr>
          </a:p>
        </p:txBody>
      </p:sp>
      <p:sp>
        <p:nvSpPr>
          <p:cNvPr id="40" name="TextBox 6">
            <a:extLst>
              <a:ext uri="{FF2B5EF4-FFF2-40B4-BE49-F238E27FC236}">
                <a16:creationId xmlns:a16="http://schemas.microsoft.com/office/drawing/2014/main" id="{7E282419-B362-4FB8-9459-A241303919AE}"/>
              </a:ext>
            </a:extLst>
          </p:cNvPr>
          <p:cNvSpPr txBox="1"/>
          <p:nvPr/>
        </p:nvSpPr>
        <p:spPr>
          <a:xfrm>
            <a:off x="7030921" y="2921590"/>
            <a:ext cx="1844972" cy="338554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600" dirty="0" err="1">
                <a:latin typeface="UTM Avo" panose="02040603050506020204" pitchFamily="18" charset="0"/>
              </a:rPr>
              <a:t>chim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gõ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kiến</a:t>
            </a:r>
            <a:endParaRPr lang="en-US" sz="1600" dirty="0">
              <a:latin typeface="UTM Avo" panose="02040603050506020204" pitchFamily="18" charset="0"/>
            </a:endParaRPr>
          </a:p>
        </p:txBody>
      </p:sp>
      <p:sp>
        <p:nvSpPr>
          <p:cNvPr id="41" name="TextBox 7">
            <a:extLst>
              <a:ext uri="{FF2B5EF4-FFF2-40B4-BE49-F238E27FC236}">
                <a16:creationId xmlns:a16="http://schemas.microsoft.com/office/drawing/2014/main" id="{1575B89A-00D7-4FB8-B0FC-DFCC409D6772}"/>
              </a:ext>
            </a:extLst>
          </p:cNvPr>
          <p:cNvSpPr txBox="1"/>
          <p:nvPr/>
        </p:nvSpPr>
        <p:spPr>
          <a:xfrm>
            <a:off x="9277532" y="2587752"/>
            <a:ext cx="704169" cy="338554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600" dirty="0" err="1">
                <a:latin typeface="UTM Avo" panose="02040603050506020204" pitchFamily="18" charset="0"/>
              </a:rPr>
              <a:t>khỉ</a:t>
            </a:r>
            <a:endParaRPr lang="en-US" sz="1600" dirty="0">
              <a:latin typeface="UTM Avo" panose="02040603050506020204" pitchFamily="18" charset="0"/>
            </a:endParaRPr>
          </a:p>
        </p:txBody>
      </p:sp>
      <p:sp>
        <p:nvSpPr>
          <p:cNvPr id="42" name="TextBox 8">
            <a:extLst>
              <a:ext uri="{FF2B5EF4-FFF2-40B4-BE49-F238E27FC236}">
                <a16:creationId xmlns:a16="http://schemas.microsoft.com/office/drawing/2014/main" id="{8220364C-F994-4232-B2F1-B17AF348FAE2}"/>
              </a:ext>
            </a:extLst>
          </p:cNvPr>
          <p:cNvSpPr txBox="1"/>
          <p:nvPr/>
        </p:nvSpPr>
        <p:spPr>
          <a:xfrm>
            <a:off x="3001761" y="3459802"/>
            <a:ext cx="1318721" cy="338554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600" dirty="0" err="1">
                <a:latin typeface="UTM Avo" panose="02040603050506020204" pitchFamily="18" charset="0"/>
              </a:rPr>
              <a:t>kì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nhông</a:t>
            </a:r>
            <a:endParaRPr lang="en-US" sz="1600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890844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238CBB3C-CEC5-4B23-A4BD-798CF69AF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19148" y="-2433011"/>
            <a:ext cx="6349846" cy="1165570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E0AFED7-0582-4C55-80F8-337E80DD1CDF}"/>
              </a:ext>
            </a:extLst>
          </p:cNvPr>
          <p:cNvSpPr txBox="1"/>
          <p:nvPr/>
        </p:nvSpPr>
        <p:spPr>
          <a:xfrm>
            <a:off x="1785620" y="288235"/>
            <a:ext cx="95067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28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hoạt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sống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rừng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vừa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vi-VN" sz="28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Rounded Rectangle 2">
            <a:extLst>
              <a:ext uri="{FF2B5EF4-FFF2-40B4-BE49-F238E27FC236}">
                <a16:creationId xmlns:a16="http://schemas.microsoft.com/office/drawing/2014/main" id="{8C4DBBB0-EE1A-404E-B2D2-8B286AE01232}"/>
              </a:ext>
            </a:extLst>
          </p:cNvPr>
          <p:cNvSpPr/>
          <p:nvPr/>
        </p:nvSpPr>
        <p:spPr>
          <a:xfrm>
            <a:off x="2644973" y="1890849"/>
            <a:ext cx="698090" cy="373626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voi</a:t>
            </a:r>
            <a:endParaRPr lang="en-US" sz="28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Rounded Rectangle 3">
            <a:extLst>
              <a:ext uri="{FF2B5EF4-FFF2-40B4-BE49-F238E27FC236}">
                <a16:creationId xmlns:a16="http://schemas.microsoft.com/office/drawing/2014/main" id="{96C4FB2B-713E-4E46-9997-9E0606E9AD18}"/>
              </a:ext>
            </a:extLst>
          </p:cNvPr>
          <p:cNvSpPr/>
          <p:nvPr/>
        </p:nvSpPr>
        <p:spPr>
          <a:xfrm>
            <a:off x="2644973" y="2386310"/>
            <a:ext cx="698090" cy="373626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gà</a:t>
            </a:r>
            <a:endParaRPr lang="en-US" sz="28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Rounded Rectangle 4">
            <a:extLst>
              <a:ext uri="{FF2B5EF4-FFF2-40B4-BE49-F238E27FC236}">
                <a16:creationId xmlns:a16="http://schemas.microsoft.com/office/drawing/2014/main" id="{BA64382D-0794-4F09-AA0B-231A15007C32}"/>
              </a:ext>
            </a:extLst>
          </p:cNvPr>
          <p:cNvSpPr/>
          <p:nvPr/>
        </p:nvSpPr>
        <p:spPr>
          <a:xfrm>
            <a:off x="1988598" y="2881771"/>
            <a:ext cx="2042723" cy="373626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chim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công</a:t>
            </a:r>
            <a:endParaRPr lang="en-US" sz="28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Rounded Rectangle 5">
            <a:extLst>
              <a:ext uri="{FF2B5EF4-FFF2-40B4-BE49-F238E27FC236}">
                <a16:creationId xmlns:a16="http://schemas.microsoft.com/office/drawing/2014/main" id="{75826A80-1CEC-42FE-B24A-B440659C721A}"/>
              </a:ext>
            </a:extLst>
          </p:cNvPr>
          <p:cNvSpPr/>
          <p:nvPr/>
        </p:nvSpPr>
        <p:spPr>
          <a:xfrm>
            <a:off x="2077376" y="3377232"/>
            <a:ext cx="2150590" cy="373626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chim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gõ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endParaRPr lang="en-US" sz="28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Rounded Rectangle 7">
            <a:extLst>
              <a:ext uri="{FF2B5EF4-FFF2-40B4-BE49-F238E27FC236}">
                <a16:creationId xmlns:a16="http://schemas.microsoft.com/office/drawing/2014/main" id="{96FD60C2-08D3-4071-8FC3-3A50AAE81096}"/>
              </a:ext>
            </a:extLst>
          </p:cNvPr>
          <p:cNvSpPr/>
          <p:nvPr/>
        </p:nvSpPr>
        <p:spPr>
          <a:xfrm>
            <a:off x="2219417" y="3872693"/>
            <a:ext cx="1015492" cy="373626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khỉ</a:t>
            </a:r>
            <a:endParaRPr lang="en-US" sz="28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Rounded Rectangle 8">
            <a:extLst>
              <a:ext uri="{FF2B5EF4-FFF2-40B4-BE49-F238E27FC236}">
                <a16:creationId xmlns:a16="http://schemas.microsoft.com/office/drawing/2014/main" id="{8A3C61CF-5A16-4FC7-9B24-1AA792932BD8}"/>
              </a:ext>
            </a:extLst>
          </p:cNvPr>
          <p:cNvSpPr/>
          <p:nvPr/>
        </p:nvSpPr>
        <p:spPr>
          <a:xfrm>
            <a:off x="1988598" y="4368154"/>
            <a:ext cx="1836246" cy="373626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kì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nhông</a:t>
            </a:r>
            <a:endParaRPr lang="en-US" sz="28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Rounded Rectangle 9">
            <a:extLst>
              <a:ext uri="{FF2B5EF4-FFF2-40B4-BE49-F238E27FC236}">
                <a16:creationId xmlns:a16="http://schemas.microsoft.com/office/drawing/2014/main" id="{649E8E67-17EC-46B0-9677-C84A38593BAD}"/>
              </a:ext>
            </a:extLst>
          </p:cNvPr>
          <p:cNvSpPr/>
          <p:nvPr/>
        </p:nvSpPr>
        <p:spPr>
          <a:xfrm>
            <a:off x="4631089" y="1890849"/>
            <a:ext cx="4069028" cy="373626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huơ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vòi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phun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nước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,…</a:t>
            </a:r>
          </a:p>
        </p:txBody>
      </p:sp>
      <p:sp>
        <p:nvSpPr>
          <p:cNvPr id="14" name="Rounded Rectangle 10">
            <a:extLst>
              <a:ext uri="{FF2B5EF4-FFF2-40B4-BE49-F238E27FC236}">
                <a16:creationId xmlns:a16="http://schemas.microsoft.com/office/drawing/2014/main" id="{44503810-0AE3-4689-B07A-2520B825218D}"/>
              </a:ext>
            </a:extLst>
          </p:cNvPr>
          <p:cNvSpPr/>
          <p:nvPr/>
        </p:nvSpPr>
        <p:spPr>
          <a:xfrm>
            <a:off x="4631089" y="2386310"/>
            <a:ext cx="3205316" cy="373626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gáy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chạy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mổ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,…</a:t>
            </a:r>
          </a:p>
        </p:txBody>
      </p:sp>
      <p:sp>
        <p:nvSpPr>
          <p:cNvPr id="15" name="Rounded Rectangle 11">
            <a:extLst>
              <a:ext uri="{FF2B5EF4-FFF2-40B4-BE49-F238E27FC236}">
                <a16:creationId xmlns:a16="http://schemas.microsoft.com/office/drawing/2014/main" id="{0913C784-F5E6-4A68-944C-BD38728577C5}"/>
              </a:ext>
            </a:extLst>
          </p:cNvPr>
          <p:cNvSpPr/>
          <p:nvPr/>
        </p:nvSpPr>
        <p:spPr>
          <a:xfrm>
            <a:off x="4631089" y="2881771"/>
            <a:ext cx="3205316" cy="373626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múa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xòe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đuôi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,…</a:t>
            </a:r>
          </a:p>
        </p:txBody>
      </p:sp>
      <p:sp>
        <p:nvSpPr>
          <p:cNvPr id="16" name="Rounded Rectangle 12">
            <a:extLst>
              <a:ext uri="{FF2B5EF4-FFF2-40B4-BE49-F238E27FC236}">
                <a16:creationId xmlns:a16="http://schemas.microsoft.com/office/drawing/2014/main" id="{1CB4B3A1-DD30-4397-9315-EF06B6A8F82D}"/>
              </a:ext>
            </a:extLst>
          </p:cNvPr>
          <p:cNvSpPr/>
          <p:nvPr/>
        </p:nvSpPr>
        <p:spPr>
          <a:xfrm>
            <a:off x="4631089" y="3377232"/>
            <a:ext cx="3205316" cy="373626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bay, </a:t>
            </a:r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đục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thân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,…</a:t>
            </a:r>
          </a:p>
        </p:txBody>
      </p:sp>
      <p:sp>
        <p:nvSpPr>
          <p:cNvPr id="17" name="Rounded Rectangle 13">
            <a:extLst>
              <a:ext uri="{FF2B5EF4-FFF2-40B4-BE49-F238E27FC236}">
                <a16:creationId xmlns:a16="http://schemas.microsoft.com/office/drawing/2014/main" id="{9FF42C81-3BB2-4A40-8EAF-ACCDC9B3B7CE}"/>
              </a:ext>
            </a:extLst>
          </p:cNvPr>
          <p:cNvSpPr/>
          <p:nvPr/>
        </p:nvSpPr>
        <p:spPr>
          <a:xfrm>
            <a:off x="4631089" y="3872693"/>
            <a:ext cx="3205316" cy="373626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leo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trèo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đu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,…</a:t>
            </a:r>
          </a:p>
        </p:txBody>
      </p:sp>
      <p:sp>
        <p:nvSpPr>
          <p:cNvPr id="18" name="Rounded Rectangle 14">
            <a:extLst>
              <a:ext uri="{FF2B5EF4-FFF2-40B4-BE49-F238E27FC236}">
                <a16:creationId xmlns:a16="http://schemas.microsoft.com/office/drawing/2014/main" id="{2B62D6FC-A8C0-48C4-9585-A790E798EF31}"/>
              </a:ext>
            </a:extLst>
          </p:cNvPr>
          <p:cNvSpPr/>
          <p:nvPr/>
        </p:nvSpPr>
        <p:spPr>
          <a:xfrm>
            <a:off x="4631089" y="4368154"/>
            <a:ext cx="3205316" cy="373626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bò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bắt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mồi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,…</a:t>
            </a:r>
          </a:p>
        </p:txBody>
      </p:sp>
    </p:spTree>
    <p:extLst>
      <p:ext uri="{BB962C8B-B14F-4D97-AF65-F5344CB8AC3E}">
        <p14:creationId xmlns:p14="http://schemas.microsoft.com/office/powerpoint/2010/main" val="362455937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"/>
                            </p:stCondLst>
                            <p:childTnLst>
                              <p:par>
                                <p:cTn id="1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50"/>
                            </p:stCondLst>
                            <p:childTnLst>
                              <p:par>
                                <p:cTn id="2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250"/>
                            </p:stCondLst>
                            <p:childTnLst>
                              <p:par>
                                <p:cTn id="4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238CBB3C-CEC5-4B23-A4BD-798CF69AF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19148" y="-2433011"/>
            <a:ext cx="6349846" cy="11655706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73741EF5-6A08-417D-8F9A-7C56DF6160A6}"/>
              </a:ext>
            </a:extLst>
          </p:cNvPr>
          <p:cNvSpPr txBox="1"/>
          <p:nvPr/>
        </p:nvSpPr>
        <p:spPr>
          <a:xfrm>
            <a:off x="2043073" y="1039774"/>
            <a:ext cx="843257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Chọn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chấm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chấm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hoặc</a:t>
            </a:r>
            <a:r>
              <a:rPr lang="en-US" sz="280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chấm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than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thay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ô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vuông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AutoNum type="alphaLcPeriod"/>
            </a:pP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vòi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dài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lang="en-US" sz="28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pPr marL="342900" indent="-342900" algn="just">
              <a:lnSpc>
                <a:spcPct val="150000"/>
              </a:lnSpc>
              <a:buAutoNum type="alphaLcPeriod"/>
            </a:pP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mèo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trèo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lang="en-US" sz="28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AutoNum type="alphaLcPeriod"/>
            </a:pP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phi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en-US" sz="28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pPr marL="342900" indent="-342900" algn="just">
              <a:lnSpc>
                <a:spcPct val="150000"/>
              </a:lnSpc>
              <a:buAutoNum type="alphaLcPeriod"/>
            </a:pP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đẹp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quá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en-US" sz="28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</a:t>
            </a:r>
            <a:endParaRPr lang="vi-VN" sz="2800" b="1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3" name="Rounded Rectangle 2">
            <a:extLst>
              <a:ext uri="{FF2B5EF4-FFF2-40B4-BE49-F238E27FC236}">
                <a16:creationId xmlns:a16="http://schemas.microsoft.com/office/drawing/2014/main" id="{A352177E-8B16-490E-8A13-8A2EF2CD043D}"/>
              </a:ext>
            </a:extLst>
          </p:cNvPr>
          <p:cNvSpPr/>
          <p:nvPr/>
        </p:nvSpPr>
        <p:spPr>
          <a:xfrm>
            <a:off x="6053758" y="2527061"/>
            <a:ext cx="409329" cy="412955"/>
          </a:xfrm>
          <a:prstGeom prst="roundRect">
            <a:avLst/>
          </a:prstGeom>
          <a:solidFill>
            <a:schemeClr val="accent2"/>
          </a:solidFill>
          <a:ln w="1905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4" name="Rounded Rectangle 3">
            <a:extLst>
              <a:ext uri="{FF2B5EF4-FFF2-40B4-BE49-F238E27FC236}">
                <a16:creationId xmlns:a16="http://schemas.microsoft.com/office/drawing/2014/main" id="{07CCE8C1-9049-43AC-9F94-CD6FB93A1E6E}"/>
              </a:ext>
            </a:extLst>
          </p:cNvPr>
          <p:cNvSpPr/>
          <p:nvPr/>
        </p:nvSpPr>
        <p:spPr>
          <a:xfrm>
            <a:off x="6746570" y="3188363"/>
            <a:ext cx="409329" cy="412955"/>
          </a:xfrm>
          <a:prstGeom prst="roundRect">
            <a:avLst/>
          </a:prstGeom>
          <a:solidFill>
            <a:schemeClr val="accent2"/>
          </a:solidFill>
          <a:ln w="1905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5" name="Rounded Rectangle 4">
            <a:extLst>
              <a:ext uri="{FF2B5EF4-FFF2-40B4-BE49-F238E27FC236}">
                <a16:creationId xmlns:a16="http://schemas.microsoft.com/office/drawing/2014/main" id="{2B4F0144-E43A-4C40-AA62-8DD92F385C9D}"/>
              </a:ext>
            </a:extLst>
          </p:cNvPr>
          <p:cNvSpPr/>
          <p:nvPr/>
        </p:nvSpPr>
        <p:spPr>
          <a:xfrm>
            <a:off x="6258423" y="3735972"/>
            <a:ext cx="409329" cy="412955"/>
          </a:xfrm>
          <a:prstGeom prst="roundRect">
            <a:avLst/>
          </a:prstGeom>
          <a:solidFill>
            <a:schemeClr val="accent2"/>
          </a:solidFill>
          <a:ln w="1905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6" name="Rounded Rectangle 5">
            <a:extLst>
              <a:ext uri="{FF2B5EF4-FFF2-40B4-BE49-F238E27FC236}">
                <a16:creationId xmlns:a16="http://schemas.microsoft.com/office/drawing/2014/main" id="{411549F6-4CC0-440E-9D2D-AE75DCDC8EF4}"/>
              </a:ext>
            </a:extLst>
          </p:cNvPr>
          <p:cNvSpPr/>
          <p:nvPr/>
        </p:nvSpPr>
        <p:spPr>
          <a:xfrm>
            <a:off x="5646216" y="4427302"/>
            <a:ext cx="409329" cy="412955"/>
          </a:xfrm>
          <a:prstGeom prst="roundRect">
            <a:avLst/>
          </a:prstGeom>
          <a:solidFill>
            <a:schemeClr val="accent2"/>
          </a:solidFill>
          <a:ln w="1905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280677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1EA15710-049F-4371-89E7-E1C0227F4F4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660128">
            <a:off x="9693355" y="-1175868"/>
            <a:ext cx="3020116" cy="3146513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0C82CE93-B80A-4BC3-A986-4F4B527733D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2" t="72885" r="51708" b="5978"/>
          <a:stretch/>
        </p:blipFill>
        <p:spPr>
          <a:xfrm>
            <a:off x="5936803" y="3676755"/>
            <a:ext cx="5635036" cy="355669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98139A1-FFB6-4ED7-90BB-B1C22E2100FA}"/>
              </a:ext>
            </a:extLst>
          </p:cNvPr>
          <p:cNvSpPr txBox="1"/>
          <p:nvPr/>
        </p:nvSpPr>
        <p:spPr>
          <a:xfrm>
            <a:off x="2590800" y="1408285"/>
            <a:ext cx="84409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Củng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cố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dặn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dò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A93B87-F5A0-4D85-A8D9-55030CD8BD6B}"/>
              </a:ext>
            </a:extLst>
          </p:cNvPr>
          <p:cNvSpPr txBox="1"/>
          <p:nvPr/>
        </p:nvSpPr>
        <p:spPr>
          <a:xfrm>
            <a:off x="0" y="0"/>
            <a:ext cx="4097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Design by: </a:t>
            </a:r>
            <a:r>
              <a:rPr kumimoji="0" lang="en-US" sz="1100" b="0" i="1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Hương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100" b="0" i="1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Thảo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1577879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3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588ku">
      <a:majorFont>
        <a:latin typeface="Arial Black"/>
        <a:ea typeface="思源黑体 CN Bold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173</Words>
  <Application>Microsoft Office PowerPoint</Application>
  <PresentationFormat>Widescreen</PresentationFormat>
  <Paragraphs>36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19" baseType="lpstr">
      <vt:lpstr>宋体</vt:lpstr>
      <vt:lpstr>Arial</vt:lpstr>
      <vt:lpstr>Arial-Rounded</vt:lpstr>
      <vt:lpstr>Calibri</vt:lpstr>
      <vt:lpstr>等线</vt:lpstr>
      <vt:lpstr>等线</vt:lpstr>
      <vt:lpstr>等线 Light</vt:lpstr>
      <vt:lpstr>Times New Roman</vt:lpstr>
      <vt:lpstr>UTM Avo</vt:lpstr>
      <vt:lpstr>思源黑体 CN Regular</vt:lpstr>
      <vt:lpstr>3_Office 主题</vt:lpstr>
      <vt:lpstr>Office 主题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7</cp:revision>
  <dcterms:created xsi:type="dcterms:W3CDTF">2021-07-31T08:49:40Z</dcterms:created>
  <dcterms:modified xsi:type="dcterms:W3CDTF">2025-02-17T06:35:13Z</dcterms:modified>
</cp:coreProperties>
</file>