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1" r:id="rId2"/>
    <p:sldMasterId id="2147483697" r:id="rId3"/>
    <p:sldMasterId id="2147483710" r:id="rId4"/>
    <p:sldMasterId id="2147483722" r:id="rId5"/>
  </p:sldMasterIdLst>
  <p:notesMasterIdLst>
    <p:notesMasterId r:id="rId13"/>
  </p:notesMasterIdLst>
  <p:sldIdLst>
    <p:sldId id="259" r:id="rId6"/>
    <p:sldId id="2920" r:id="rId7"/>
    <p:sldId id="2910" r:id="rId8"/>
    <p:sldId id="2926" r:id="rId9"/>
    <p:sldId id="267" r:id="rId10"/>
    <p:sldId id="2924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F6C35-6EB6-4A04-A939-3102E95868EB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31DD4-BF64-463C-BF43-7C60F04C9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9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914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CB6CA-BE65-4DA3-A6EB-21D1E1231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53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19418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020089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02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62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628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34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41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35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7356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9637633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63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07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61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27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12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00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51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54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55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3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461353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71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16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24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5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139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022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7468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0790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84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01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8976649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2264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2427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7460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1867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5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2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6430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17/2/2025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06523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17/2/2025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4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3076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42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5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48396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5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05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46.png"/><Relationship Id="rId26" Type="http://schemas.openxmlformats.org/officeDocument/2006/relationships/image" Target="../media/image50.gif"/><Relationship Id="rId3" Type="http://schemas.openxmlformats.org/officeDocument/2006/relationships/image" Target="../media/image37.png"/><Relationship Id="rId21" Type="http://schemas.microsoft.com/office/2007/relationships/hdphoto" Target="../media/hdphoto8.wdp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17" Type="http://schemas.openxmlformats.org/officeDocument/2006/relationships/image" Target="../media/image45.gif"/><Relationship Id="rId25" Type="http://schemas.microsoft.com/office/2007/relationships/hdphoto" Target="../media/hdphoto10.wdp"/><Relationship Id="rId2" Type="http://schemas.openxmlformats.org/officeDocument/2006/relationships/notesSlide" Target="../notesSlides/notesSlide7.xml"/><Relationship Id="rId16" Type="http://schemas.microsoft.com/office/2007/relationships/hdphoto" Target="../media/hdphoto6.wdp"/><Relationship Id="rId20" Type="http://schemas.openxmlformats.org/officeDocument/2006/relationships/image" Target="../media/image47.pn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openxmlformats.org/officeDocument/2006/relationships/image" Target="../media/image49.png"/><Relationship Id="rId5" Type="http://schemas.openxmlformats.org/officeDocument/2006/relationships/image" Target="../media/image38.png"/><Relationship Id="rId15" Type="http://schemas.openxmlformats.org/officeDocument/2006/relationships/image" Target="../media/image44.png"/><Relationship Id="rId23" Type="http://schemas.microsoft.com/office/2007/relationships/hdphoto" Target="../media/hdphoto9.wdp"/><Relationship Id="rId28" Type="http://schemas.microsoft.com/office/2007/relationships/hdphoto" Target="../media/hdphoto11.wdp"/><Relationship Id="rId10" Type="http://schemas.openxmlformats.org/officeDocument/2006/relationships/image" Target="../media/image41.png"/><Relationship Id="rId19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40.gif"/><Relationship Id="rId14" Type="http://schemas.openxmlformats.org/officeDocument/2006/relationships/image" Target="../media/image43.gif"/><Relationship Id="rId22" Type="http://schemas.openxmlformats.org/officeDocument/2006/relationships/image" Target="../media/image48.png"/><Relationship Id="rId27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77550" y="-204186"/>
            <a:ext cx="12679661" cy="640322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-605032" y="-30652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9123529" y="11057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2093703" y="2462009"/>
            <a:ext cx="7128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mở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6)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94000" y="2752324"/>
            <a:ext cx="6604000" cy="307776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video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3194578" y="2218239"/>
            <a:ext cx="55327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 err="1">
                <a:solidFill>
                  <a:srgbClr val="FFFF00"/>
                </a:solidFill>
              </a:rPr>
              <a:t>Tìm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đọc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sách</a:t>
            </a:r>
            <a:r>
              <a:rPr lang="en-US" sz="4000" b="1" dirty="0">
                <a:solidFill>
                  <a:srgbClr val="FFFF00"/>
                </a:solidFill>
              </a:rPr>
              <a:t>, </a:t>
            </a:r>
            <a:r>
              <a:rPr lang="en-US" sz="4000" b="1" dirty="0" err="1">
                <a:solidFill>
                  <a:srgbClr val="FFFF00"/>
                </a:solidFill>
              </a:rPr>
              <a:t>báo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viết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về</a:t>
            </a:r>
            <a:endParaRPr lang="en-US" sz="4000" b="1" dirty="0">
              <a:solidFill>
                <a:srgbClr val="FFFF00"/>
              </a:solidFill>
            </a:endParaRPr>
          </a:p>
          <a:p>
            <a:pPr algn="ctr"/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động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vật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hoang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dã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0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black"/>
                </a:solidFill>
                <a:latin typeface="Arial"/>
              </a:rPr>
              <a:t>Chia </a:t>
            </a:r>
            <a:r>
              <a:rPr lang="en-US" sz="7200" dirty="0" err="1">
                <a:solidFill>
                  <a:prstClr val="black"/>
                </a:solidFill>
                <a:latin typeface="Arial"/>
              </a:rPr>
              <a:t>sẻ</a:t>
            </a:r>
            <a:endParaRPr lang="en-US" sz="7200" dirty="0">
              <a:solidFill>
                <a:prstClr val="black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Arial"/>
              </a:rPr>
              <a:t>trước</a:t>
            </a:r>
            <a:r>
              <a:rPr lang="en-US" sz="7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Arial"/>
              </a:rPr>
              <a:t>lớp</a:t>
            </a:r>
            <a:r>
              <a:rPr lang="en-US" sz="7200" dirty="0">
                <a:solidFill>
                  <a:prstClr val="black"/>
                </a:solidFill>
                <a:latin typeface="Arial"/>
              </a:rPr>
              <a:t>?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46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996" y="3420"/>
              <a:ext cx="4367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động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vật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Nơi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sống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749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Thứ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ăn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2A hẹn gặp lại các bạn ở bài sau nhé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C308312-BD4A-4C53-A8E5-79126E05DDDA}"/>
              </a:ext>
            </a:extLst>
          </p:cNvPr>
          <p:cNvSpPr/>
          <p:nvPr/>
        </p:nvSpPr>
        <p:spPr>
          <a:xfrm>
            <a:off x="8071884" y="211020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  <p:extLst>
      <p:ext uri="{BB962C8B-B14F-4D97-AF65-F5344CB8AC3E}">
        <p14:creationId xmlns:p14="http://schemas.microsoft.com/office/powerpoint/2010/main" val="6815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113</Words>
  <Application>Microsoft Office PowerPoint</Application>
  <PresentationFormat>Widescreen</PresentationFormat>
  <Paragraphs>26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6" baseType="lpstr">
      <vt:lpstr>微软雅黑</vt:lpstr>
      <vt:lpstr>SimSun</vt:lpstr>
      <vt:lpstr>SimSun</vt:lpstr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Quicksand Medium</vt:lpstr>
      <vt:lpstr>Times New Roman</vt:lpstr>
      <vt:lpstr>华康少女文字W5(P)</vt:lpstr>
      <vt:lpstr>汉仪跳跳体简</vt:lpstr>
      <vt:lpstr>Hoạt động</vt:lpstr>
      <vt:lpstr>Office 主题</vt:lpstr>
      <vt:lpstr>https://www.freeppt7.com</vt:lpstr>
      <vt:lpstr>2_Office Theme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</cp:revision>
  <dcterms:created xsi:type="dcterms:W3CDTF">2021-07-31T09:04:45Z</dcterms:created>
  <dcterms:modified xsi:type="dcterms:W3CDTF">2025-02-17T06:36:04Z</dcterms:modified>
</cp:coreProperties>
</file>