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4" r:id="rId3"/>
    <p:sldId id="303" r:id="rId4"/>
    <p:sldId id="295" r:id="rId5"/>
    <p:sldId id="296" r:id="rId6"/>
    <p:sldId id="29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31127" y="2263057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24" y="202300"/>
            <a:ext cx="2691766" cy="103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28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175</Words>
  <Application>Microsoft Office PowerPoint</Application>
  <PresentationFormat>Widescreen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218</cp:revision>
  <dcterms:created xsi:type="dcterms:W3CDTF">2021-06-02T01:34:28Z</dcterms:created>
  <dcterms:modified xsi:type="dcterms:W3CDTF">2025-02-13T10:09:56Z</dcterms:modified>
</cp:coreProperties>
</file>