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3" r:id="rId3"/>
    <p:sldMasterId id="2147483707" r:id="rId4"/>
    <p:sldMasterId id="2147483718" r:id="rId5"/>
  </p:sldMasterIdLst>
  <p:notesMasterIdLst>
    <p:notesMasterId r:id="rId17"/>
  </p:notesMasterIdLst>
  <p:sldIdLst>
    <p:sldId id="470" r:id="rId6"/>
    <p:sldId id="475" r:id="rId7"/>
    <p:sldId id="476" r:id="rId8"/>
    <p:sldId id="477" r:id="rId9"/>
    <p:sldId id="269" r:id="rId10"/>
    <p:sldId id="478" r:id="rId11"/>
    <p:sldId id="479" r:id="rId12"/>
    <p:sldId id="480" r:id="rId13"/>
    <p:sldId id="481" r:id="rId14"/>
    <p:sldId id="368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B8B0-3010-45A0-ADBE-28216E45DA2E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0BDD-CF9C-4060-8E5D-B722CC43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8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3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4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7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6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0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0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76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541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709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340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690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1660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3E2A0-965D-43C0-B9B7-F00890D6C85C}"/>
              </a:ext>
            </a:extLst>
          </p:cNvPr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FF00"/>
                </a:solidFill>
              </a:rPr>
              <a:t>Hương</a:t>
            </a:r>
            <a:r>
              <a:rPr lang="en-US" sz="1067" b="1" i="1" dirty="0">
                <a:solidFill>
                  <a:srgbClr val="FFFF00"/>
                </a:solidFill>
              </a:rPr>
              <a:t> </a:t>
            </a:r>
            <a:r>
              <a:rPr lang="en-US" sz="1067" b="1" i="1" dirty="0" err="1">
                <a:solidFill>
                  <a:srgbClr val="FFFF00"/>
                </a:solidFill>
              </a:rPr>
              <a:t>Thảo</a:t>
            </a:r>
            <a:r>
              <a:rPr lang="en-US" sz="1067" b="1" i="1" dirty="0">
                <a:solidFill>
                  <a:srgbClr val="FFFF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62049752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1414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23369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07125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60301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61139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2398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38332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678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93534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825684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093488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078122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9044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8440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08152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9146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3993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8590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488919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3233172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18131286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0393164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33812852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928937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20357150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722709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34564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33849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44568272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045470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79498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84458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208306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76772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17395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842190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3034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4739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4794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760300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4366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9558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0539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763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015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012A6-9584-4D9D-9753-C854342FA5C0}"/>
              </a:ext>
            </a:extLst>
          </p:cNvPr>
          <p:cNvSpPr txBox="1"/>
          <p:nvPr userDrawn="1"/>
        </p:nvSpPr>
        <p:spPr>
          <a:xfrm>
            <a:off x="8992265" y="55087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7986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69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47242" y="6528777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8081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ransition spd="slow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audio" Target="../media/media1.mp3"/><Relationship Id="rId16" Type="http://schemas.openxmlformats.org/officeDocument/2006/relationships/image" Target="../media/image27.jpe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12D7C4-6B6C-44B4-AC8A-0209F84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15767" y="2044325"/>
            <a:ext cx="8360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72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lang="en-US" sz="7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</a:p>
          <a:p>
            <a:pPr algn="ctr" defTabSz="914217"/>
            <a:r>
              <a:rPr lang="en-US" sz="7200" b="1">
                <a:solidFill>
                  <a:srgbClr val="FF0000"/>
                </a:solidFill>
              </a:rPr>
              <a:t>Tiết 1 + </a:t>
            </a:r>
            <a:r>
              <a:rPr lang="en-US" sz="7200" b="1" smtClean="0">
                <a:solidFill>
                  <a:srgbClr val="FF0000"/>
                </a:solidFill>
              </a:rPr>
              <a:t>2</a:t>
            </a:r>
            <a:endParaRPr lang="en-US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92458" y="1106981"/>
            <a:ext cx="9431489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dưới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56860" y="2387600"/>
            <a:ext cx="1794441" cy="48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cú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mèo</a:t>
            </a:r>
            <a:endParaRPr lang="en-US" sz="2400" kern="0" dirty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4054" y="2387600"/>
            <a:ext cx="1794441" cy="48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sáo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xinh</a:t>
            </a:r>
            <a:endParaRPr lang="en-US" sz="2400" kern="0" dirty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31249" y="2387600"/>
            <a:ext cx="1794441" cy="48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chìa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vôi</a:t>
            </a:r>
            <a:endParaRPr lang="en-US" sz="2400" kern="0" dirty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68444" y="2387600"/>
            <a:ext cx="1794441" cy="48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</a:t>
            </a: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hú</a:t>
            </a:r>
            <a:endParaRPr lang="en-US" sz="2400" kern="0" dirty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80264" y="2809290"/>
            <a:ext cx="50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34467" y="2782657"/>
            <a:ext cx="35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59006" y="2809290"/>
            <a:ext cx="35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78421" y="2776245"/>
            <a:ext cx="35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44920" y="2949182"/>
            <a:ext cx="8102164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920" y="4183119"/>
            <a:ext cx="1763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4218" y="4136953"/>
            <a:ext cx="291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5871" y="4136953"/>
            <a:ext cx="291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nêu</a:t>
            </a: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đặc</a:t>
            </a: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điểm</a:t>
            </a:r>
            <a:endParaRPr lang="en-US" sz="24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6424" y="4888692"/>
            <a:ext cx="2208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21305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0067" y="4796359"/>
            <a:ext cx="353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bay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kiếm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mồi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359" y="4796359"/>
            <a:ext cx="291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nêu</a:t>
            </a: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hành</a:t>
            </a:r>
            <a:r>
              <a:rPr lang="en-US" sz="24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động</a:t>
            </a:r>
            <a:endParaRPr lang="en-US" sz="24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179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0362 0.2534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7617 0.3453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172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8" grpId="0" uiExpand="1" build="p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10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8987350" y="1791020"/>
            <a:ext cx="2535765" cy="308864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7855333" y="3064701"/>
            <a:ext cx="2264032" cy="2869184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5195819" y="3264804"/>
            <a:ext cx="3168352" cy="347149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360" y="21810"/>
            <a:ext cx="5958908" cy="7021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6071" y="1254651"/>
            <a:ext cx="2799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84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310719" y="-674703"/>
            <a:ext cx="11718494" cy="73595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133514" y="3189129"/>
            <a:ext cx="2497563" cy="33710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E54F41-85B4-4031-AFC2-3D09EF06778F}"/>
              </a:ext>
            </a:extLst>
          </p:cNvPr>
          <p:cNvSpPr txBox="1"/>
          <p:nvPr/>
        </p:nvSpPr>
        <p:spPr>
          <a:xfrm>
            <a:off x="2364049" y="886248"/>
            <a:ext cx="8131945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2" descr="Tiếng Chim Sáo Nâu Hót Hay Và Rõ Không Tạp Âm MP3 - YouTube">
            <a:extLst>
              <a:ext uri="{FF2B5EF4-FFF2-40B4-BE49-F238E27FC236}">
                <a16:creationId xmlns:a16="http://schemas.microsoft.com/office/drawing/2014/main" id="{09DB51AD-1F61-457F-A65A-4E5B6B553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 bwMode="auto">
          <a:xfrm>
            <a:off x="3846968" y="3012212"/>
            <a:ext cx="5424939" cy="27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ò chao, Liếu điếu - Masked Laughingthrush - Garrulax perspicillatus">
            <a:extLst>
              <a:ext uri="{FF2B5EF4-FFF2-40B4-BE49-F238E27FC236}">
                <a16:creationId xmlns:a16="http://schemas.microsoft.com/office/drawing/2014/main" id="{FBE75771-4734-4BD8-8A7D-0CC94574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46" y="2864380"/>
            <a:ext cx="3911119" cy="29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y2mate.com - Tiếng chim Liếu Điếu cho anh em đam mê bẫy chim">
            <a:hlinkClick r:id="" action="ppaction://media"/>
            <a:extLst>
              <a:ext uri="{FF2B5EF4-FFF2-40B4-BE49-F238E27FC236}">
                <a16:creationId xmlns:a16="http://schemas.microsoft.com/office/drawing/2014/main" id="{3318622C-DEF5-4B22-BE7F-9F5A5C534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54659" y="4677005"/>
            <a:ext cx="711091" cy="711091"/>
          </a:xfrm>
          <a:prstGeom prst="rect">
            <a:avLst/>
          </a:prstGeom>
        </p:spPr>
      </p:pic>
      <p:pic>
        <p:nvPicPr>
          <p:cNvPr id="25" name="Picture 6" descr="Chìa vôi trắng – Wikipedia tiếng Việt">
            <a:extLst>
              <a:ext uri="{FF2B5EF4-FFF2-40B4-BE49-F238E27FC236}">
                <a16:creationId xmlns:a16="http://schemas.microsoft.com/office/drawing/2014/main" id="{06010B4D-2BE4-4D9E-A88A-45848DDF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34" y="2864380"/>
            <a:ext cx="3763875" cy="29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hèo bẻo và hai anh em nhà chào mào">
            <a:extLst>
              <a:ext uri="{FF2B5EF4-FFF2-40B4-BE49-F238E27FC236}">
                <a16:creationId xmlns:a16="http://schemas.microsoft.com/office/drawing/2014/main" id="{F15D4B75-0724-487D-84AC-9267FEDC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15" y="2937440"/>
            <a:ext cx="4488602" cy="28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Tìm hiểu ý nghĩa của giấc mơ thấy chim khách">
            <a:extLst>
              <a:ext uri="{FF2B5EF4-FFF2-40B4-BE49-F238E27FC236}">
                <a16:creationId xmlns:a16="http://schemas.microsoft.com/office/drawing/2014/main" id="{28CC3752-4F4D-45B6-8FB5-5E26F11C1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14286"/>
          <a:stretch/>
        </p:blipFill>
        <p:spPr bwMode="auto">
          <a:xfrm>
            <a:off x="4468197" y="2806522"/>
            <a:ext cx="3975622" cy="30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him Sẻ】 Ăn Gì, Cách Nuôi, Giá Bao Nhiêu, Bay Vào Nhà Có Điềm Gì">
            <a:extLst>
              <a:ext uri="{FF2B5EF4-FFF2-40B4-BE49-F238E27FC236}">
                <a16:creationId xmlns:a16="http://schemas.microsoft.com/office/drawing/2014/main" id="{402E2431-ADBA-4998-8C7A-961E19F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23" y="2806522"/>
            <a:ext cx="4437257" cy="30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ướng dẫn cách nuôi chim sâu xanh chuẩn nhất - VNLife">
            <a:extLst>
              <a:ext uri="{FF2B5EF4-FFF2-40B4-BE49-F238E27FC236}">
                <a16:creationId xmlns:a16="http://schemas.microsoft.com/office/drawing/2014/main" id="{867562ED-3E18-4542-8A30-9DE12735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41" y="2897421"/>
            <a:ext cx="4536075" cy="29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Phân tích Khi con tu hú của Tố Hữu (11 bài) - Văn mẫu lớp 8">
            <a:extLst>
              <a:ext uri="{FF2B5EF4-FFF2-40B4-BE49-F238E27FC236}">
                <a16:creationId xmlns:a16="http://schemas.microsoft.com/office/drawing/2014/main" id="{78247EAB-2BB5-484D-9D7F-3812C2B1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46" y="2865642"/>
            <a:ext cx="5651223" cy="29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Cú mèo là gì và môi trường sống của nó như thế nào?">
            <a:extLst>
              <a:ext uri="{FF2B5EF4-FFF2-40B4-BE49-F238E27FC236}">
                <a16:creationId xmlns:a16="http://schemas.microsoft.com/office/drawing/2014/main" id="{FD2A7100-960E-4704-8090-CD521060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64" y="2858269"/>
            <a:ext cx="5260637" cy="29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24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707" r="27901"/>
          <a:stretch/>
        </p:blipFill>
        <p:spPr>
          <a:xfrm>
            <a:off x="3341511" y="391347"/>
            <a:ext cx="5448771" cy="6466652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44335" r="30371" b="19231"/>
          <a:stretch/>
        </p:blipFill>
        <p:spPr>
          <a:xfrm>
            <a:off x="5873367" y="3231472"/>
            <a:ext cx="2615878" cy="23097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707" r="43333" b="59616"/>
          <a:stretch/>
        </p:blipFill>
        <p:spPr>
          <a:xfrm>
            <a:off x="3672651" y="391347"/>
            <a:ext cx="3236148" cy="2378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24" y="618912"/>
            <a:ext cx="2694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4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lang="zh-CN" altLang="en-US" sz="4000" dirty="0">
              <a:solidFill>
                <a:srgbClr val="9BBB5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12"/>
          <p:cNvCxnSpPr>
            <a:cxnSpLocks/>
          </p:cNvCxnSpPr>
          <p:nvPr/>
        </p:nvCxnSpPr>
        <p:spPr>
          <a:xfrm>
            <a:off x="557202" y="1949252"/>
            <a:ext cx="2784309" cy="788529"/>
          </a:xfrm>
          <a:prstGeom prst="bentConnector3">
            <a:avLst>
              <a:gd name="adj1" fmla="val 7757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"/>
          <p:cNvCxnSpPr>
            <a:cxnSpLocks/>
          </p:cNvCxnSpPr>
          <p:nvPr/>
        </p:nvCxnSpPr>
        <p:spPr>
          <a:xfrm flipV="1">
            <a:off x="815414" y="4581128"/>
            <a:ext cx="3072341" cy="1440160"/>
          </a:xfrm>
          <a:prstGeom prst="bentConnector3">
            <a:avLst>
              <a:gd name="adj1" fmla="val 79885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0" y="4549367"/>
            <a:ext cx="331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0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40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</a:p>
          <a:p>
            <a:pPr defTabSz="1219170"/>
            <a:r>
              <a:rPr lang="en-US" altLang="zh-CN" sz="40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altLang="zh-CN" sz="40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zh-CN" sz="40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lang="zh-CN" altLang="en-US" sz="40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4" name="43"/>
          <p:cNvCxnSpPr>
            <a:cxnSpLocks/>
          </p:cNvCxnSpPr>
          <p:nvPr/>
        </p:nvCxnSpPr>
        <p:spPr>
          <a:xfrm flipV="1">
            <a:off x="8880310" y="1120461"/>
            <a:ext cx="2907359" cy="1649080"/>
          </a:xfrm>
          <a:prstGeom prst="bentConnector3">
            <a:avLst>
              <a:gd name="adj1" fmla="val 83259"/>
            </a:avLst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668069" y="1283281"/>
            <a:ext cx="2831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4000" b="1" dirty="0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b="1" dirty="0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</a:p>
          <a:p>
            <a:pPr defTabSz="1219170"/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4000" b="1" dirty="0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altLang="zh-CN" sz="4000" b="1" dirty="0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4BACC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zh-CN" altLang="en-US" sz="4000" b="1" dirty="0">
              <a:solidFill>
                <a:srgbClr val="4BACC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8" name="57"/>
          <p:cNvCxnSpPr>
            <a:cxnSpLocks/>
          </p:cNvCxnSpPr>
          <p:nvPr/>
        </p:nvCxnSpPr>
        <p:spPr>
          <a:xfrm>
            <a:off x="8592278" y="4581128"/>
            <a:ext cx="3195391" cy="1440160"/>
          </a:xfrm>
          <a:prstGeom prst="bentConnector3">
            <a:avLst>
              <a:gd name="adj1" fmla="val 74121"/>
            </a:avLst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/>
          <p:cNvSpPr txBox="1"/>
          <p:nvPr/>
        </p:nvSpPr>
        <p:spPr>
          <a:xfrm>
            <a:off x="8447393" y="3325553"/>
            <a:ext cx="327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000" dirty="0" err="1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zh-CN" sz="4000" dirty="0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dirty="0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</a:t>
            </a:r>
          </a:p>
          <a:p>
            <a:pPr defTabSz="1219170"/>
            <a:r>
              <a:rPr lang="en-US" altLang="zh-CN" sz="4000" dirty="0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</a:t>
            </a:r>
            <a:r>
              <a:rPr lang="en-US" altLang="zh-CN" sz="4000" dirty="0" err="1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lang="en-US" altLang="zh-CN" sz="4000" dirty="0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dirty="0" err="1">
                <a:solidFill>
                  <a:srgbClr val="8064A2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lang="zh-CN" altLang="en-US" sz="4000" dirty="0">
              <a:solidFill>
                <a:srgbClr val="8064A2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 rot="20585212">
            <a:off x="4727772" y="2504020"/>
            <a:ext cx="295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33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  <p:bldP spid="56" grpId="0"/>
      <p:bldP spid="1036" grpId="0"/>
      <p:bldP spid="10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F2F74-8004-4A73-B25D-9D7D15FB333F}"/>
              </a:ext>
            </a:extLst>
          </p:cNvPr>
          <p:cNvSpPr txBox="1"/>
          <p:nvPr/>
        </p:nvSpPr>
        <p:spPr>
          <a:xfrm>
            <a:off x="4660778" y="435006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5348E2-5154-459E-B33A-4CEDCF1E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66053" y="579777"/>
            <a:ext cx="582308" cy="525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988E20-8357-419C-9FF5-EEDB03654804}"/>
              </a:ext>
            </a:extLst>
          </p:cNvPr>
          <p:cNvSpPr txBox="1"/>
          <p:nvPr/>
        </p:nvSpPr>
        <p:spPr>
          <a:xfrm>
            <a:off x="1338470" y="1059165"/>
            <a:ext cx="4254462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27E4E-FFBF-4E82-A95D-2AEFBCE013E3}"/>
              </a:ext>
            </a:extLst>
          </p:cNvPr>
          <p:cNvSpPr txBox="1"/>
          <p:nvPr/>
        </p:nvSpPr>
        <p:spPr>
          <a:xfrm>
            <a:off x="6294662" y="896671"/>
            <a:ext cx="3719350" cy="61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lẻo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77568A-F958-4D77-87E8-A063CC941CA3}"/>
              </a:ext>
            </a:extLst>
          </p:cNvPr>
          <p:cNvSpPr/>
          <p:nvPr/>
        </p:nvSpPr>
        <p:spPr>
          <a:xfrm>
            <a:off x="6516210" y="0"/>
            <a:ext cx="5530787" cy="9875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2AB549-807C-461E-8E3B-647387E6462B}"/>
              </a:ext>
            </a:extLst>
          </p:cNvPr>
          <p:cNvCxnSpPr/>
          <p:nvPr/>
        </p:nvCxnSpPr>
        <p:spPr>
          <a:xfrm>
            <a:off x="2032986" y="1580225"/>
            <a:ext cx="156247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EC2B5-0BB9-4833-9286-5F717D86F0AA}"/>
              </a:ext>
            </a:extLst>
          </p:cNvPr>
          <p:cNvCxnSpPr>
            <a:cxnSpLocks/>
          </p:cNvCxnSpPr>
          <p:nvPr/>
        </p:nvCxnSpPr>
        <p:spPr>
          <a:xfrm>
            <a:off x="2032986" y="2663301"/>
            <a:ext cx="25745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1EC3C-E27A-414F-85B2-F74C296AAF1C}"/>
              </a:ext>
            </a:extLst>
          </p:cNvPr>
          <p:cNvCxnSpPr>
            <a:cxnSpLocks/>
          </p:cNvCxnSpPr>
          <p:nvPr/>
        </p:nvCxnSpPr>
        <p:spPr>
          <a:xfrm>
            <a:off x="2032986" y="3764132"/>
            <a:ext cx="156247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FEE839-4547-4EE3-85BB-839FA6B2515B}"/>
              </a:ext>
            </a:extLst>
          </p:cNvPr>
          <p:cNvCxnSpPr>
            <a:cxnSpLocks/>
          </p:cNvCxnSpPr>
          <p:nvPr/>
        </p:nvCxnSpPr>
        <p:spPr>
          <a:xfrm>
            <a:off x="1455937" y="4856085"/>
            <a:ext cx="57704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885852-2CDB-4A30-AAD8-58B725C13BA4}"/>
              </a:ext>
            </a:extLst>
          </p:cNvPr>
          <p:cNvCxnSpPr>
            <a:cxnSpLocks/>
          </p:cNvCxnSpPr>
          <p:nvPr/>
        </p:nvCxnSpPr>
        <p:spPr>
          <a:xfrm>
            <a:off x="3462291" y="4856085"/>
            <a:ext cx="4882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57C45D-BFF0-4383-85AC-BB5E994BD17C}"/>
              </a:ext>
            </a:extLst>
          </p:cNvPr>
          <p:cNvCxnSpPr>
            <a:cxnSpLocks/>
          </p:cNvCxnSpPr>
          <p:nvPr/>
        </p:nvCxnSpPr>
        <p:spPr>
          <a:xfrm>
            <a:off x="2920753" y="2716567"/>
            <a:ext cx="4527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C73CDB-B2E0-4A74-84F6-B346EECE6752}"/>
              </a:ext>
            </a:extLst>
          </p:cNvPr>
          <p:cNvCxnSpPr>
            <a:cxnSpLocks/>
          </p:cNvCxnSpPr>
          <p:nvPr/>
        </p:nvCxnSpPr>
        <p:spPr>
          <a:xfrm>
            <a:off x="2046303" y="5974672"/>
            <a:ext cx="154915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F5863B-575F-4898-9F01-529D143D2A80}"/>
              </a:ext>
            </a:extLst>
          </p:cNvPr>
          <p:cNvCxnSpPr>
            <a:cxnSpLocks/>
          </p:cNvCxnSpPr>
          <p:nvPr/>
        </p:nvCxnSpPr>
        <p:spPr>
          <a:xfrm>
            <a:off x="7617042" y="1473693"/>
            <a:ext cx="102093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7F003B-8C9E-46E9-AFAD-025FEC32BA41}"/>
              </a:ext>
            </a:extLst>
          </p:cNvPr>
          <p:cNvCxnSpPr>
            <a:cxnSpLocks/>
          </p:cNvCxnSpPr>
          <p:nvPr/>
        </p:nvCxnSpPr>
        <p:spPr>
          <a:xfrm>
            <a:off x="6995604" y="2503502"/>
            <a:ext cx="130501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639C29-41A0-414A-B7A6-F84F59FEAB72}"/>
              </a:ext>
            </a:extLst>
          </p:cNvPr>
          <p:cNvCxnSpPr>
            <a:cxnSpLocks/>
          </p:cNvCxnSpPr>
          <p:nvPr/>
        </p:nvCxnSpPr>
        <p:spPr>
          <a:xfrm>
            <a:off x="6316462" y="4802818"/>
            <a:ext cx="6791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256F29-F1AA-4FAB-B4C1-28A1D29B6F4D}"/>
              </a:ext>
            </a:extLst>
          </p:cNvPr>
          <p:cNvCxnSpPr>
            <a:cxnSpLocks/>
          </p:cNvCxnSpPr>
          <p:nvPr/>
        </p:nvCxnSpPr>
        <p:spPr>
          <a:xfrm>
            <a:off x="6485139" y="5832627"/>
            <a:ext cx="140711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470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75307D-F350-424E-8122-617E1910BA1F}"/>
              </a:ext>
            </a:extLst>
          </p:cNvPr>
          <p:cNvSpPr txBox="1"/>
          <p:nvPr/>
        </p:nvSpPr>
        <p:spPr>
          <a:xfrm>
            <a:off x="3567525" y="518294"/>
            <a:ext cx="830427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057B5-2E46-46BC-B7D8-804ADFEF554F}"/>
              </a:ext>
            </a:extLst>
          </p:cNvPr>
          <p:cNvSpPr/>
          <p:nvPr/>
        </p:nvSpPr>
        <p:spPr>
          <a:xfrm>
            <a:off x="3735441" y="1168793"/>
            <a:ext cx="5216921" cy="517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41A96-013B-4BBA-8735-DEDE696950AA}"/>
              </a:ext>
            </a:extLst>
          </p:cNvPr>
          <p:cNvSpPr/>
          <p:nvPr/>
        </p:nvSpPr>
        <p:spPr>
          <a:xfrm>
            <a:off x="4535840" y="1388248"/>
            <a:ext cx="1920117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C63C2-BB2E-4F7B-9B40-B63AA6B0F246}"/>
              </a:ext>
            </a:extLst>
          </p:cNvPr>
          <p:cNvSpPr/>
          <p:nvPr/>
        </p:nvSpPr>
        <p:spPr>
          <a:xfrm>
            <a:off x="4688081" y="1982254"/>
            <a:ext cx="1920117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EE566B-F253-4A49-B0FF-183FCD7C0DE4}"/>
              </a:ext>
            </a:extLst>
          </p:cNvPr>
          <p:cNvSpPr/>
          <p:nvPr/>
        </p:nvSpPr>
        <p:spPr>
          <a:xfrm>
            <a:off x="4488720" y="2663438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6F3912-AC7B-4C68-B759-4CA6541D19A9}"/>
              </a:ext>
            </a:extLst>
          </p:cNvPr>
          <p:cNvSpPr/>
          <p:nvPr/>
        </p:nvSpPr>
        <p:spPr>
          <a:xfrm>
            <a:off x="4260166" y="3322830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AF0172-854F-4DCC-815D-E06104C2AEE8}"/>
              </a:ext>
            </a:extLst>
          </p:cNvPr>
          <p:cNvSpPr/>
          <p:nvPr/>
        </p:nvSpPr>
        <p:spPr>
          <a:xfrm>
            <a:off x="4488721" y="3936319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7F31D-07F7-44EA-8204-95E2B7A74134}"/>
              </a:ext>
            </a:extLst>
          </p:cNvPr>
          <p:cNvSpPr/>
          <p:nvPr/>
        </p:nvSpPr>
        <p:spPr>
          <a:xfrm>
            <a:off x="4260166" y="4594650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0A1392-4047-4EE0-9C09-784EEC63B651}"/>
              </a:ext>
            </a:extLst>
          </p:cNvPr>
          <p:cNvSpPr/>
          <p:nvPr/>
        </p:nvSpPr>
        <p:spPr>
          <a:xfrm>
            <a:off x="4535840" y="5210465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C810C-608C-48EB-BBD8-82B9F19AD2E3}"/>
              </a:ext>
            </a:extLst>
          </p:cNvPr>
          <p:cNvSpPr/>
          <p:nvPr/>
        </p:nvSpPr>
        <p:spPr>
          <a:xfrm>
            <a:off x="4260166" y="5845517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86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75307D-F350-424E-8122-617E1910BA1F}"/>
              </a:ext>
            </a:extLst>
          </p:cNvPr>
          <p:cNvSpPr txBox="1"/>
          <p:nvPr/>
        </p:nvSpPr>
        <p:spPr>
          <a:xfrm>
            <a:off x="3567525" y="518294"/>
            <a:ext cx="830427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057B5-2E46-46BC-B7D8-804ADFEF554F}"/>
              </a:ext>
            </a:extLst>
          </p:cNvPr>
          <p:cNvSpPr/>
          <p:nvPr/>
        </p:nvSpPr>
        <p:spPr>
          <a:xfrm>
            <a:off x="3735441" y="1168793"/>
            <a:ext cx="5216921" cy="517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41A96-013B-4BBA-8735-DEDE696950AA}"/>
              </a:ext>
            </a:extLst>
          </p:cNvPr>
          <p:cNvSpPr/>
          <p:nvPr/>
        </p:nvSpPr>
        <p:spPr>
          <a:xfrm>
            <a:off x="3300107" y="1366439"/>
            <a:ext cx="1920117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C63C2-BB2E-4F7B-9B40-B63AA6B0F246}"/>
              </a:ext>
            </a:extLst>
          </p:cNvPr>
          <p:cNvSpPr/>
          <p:nvPr/>
        </p:nvSpPr>
        <p:spPr>
          <a:xfrm>
            <a:off x="3437944" y="2016938"/>
            <a:ext cx="1920117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EE566B-F253-4A49-B0FF-183FCD7C0DE4}"/>
              </a:ext>
            </a:extLst>
          </p:cNvPr>
          <p:cNvSpPr/>
          <p:nvPr/>
        </p:nvSpPr>
        <p:spPr>
          <a:xfrm>
            <a:off x="3162269" y="2707015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6F3912-AC7B-4C68-B759-4CA6541D19A9}"/>
              </a:ext>
            </a:extLst>
          </p:cNvPr>
          <p:cNvSpPr/>
          <p:nvPr/>
        </p:nvSpPr>
        <p:spPr>
          <a:xfrm>
            <a:off x="3162268" y="3285820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AF0172-854F-4DCC-815D-E06104C2AEE8}"/>
              </a:ext>
            </a:extLst>
          </p:cNvPr>
          <p:cNvSpPr/>
          <p:nvPr/>
        </p:nvSpPr>
        <p:spPr>
          <a:xfrm>
            <a:off x="2766453" y="3920872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7F31D-07F7-44EA-8204-95E2B7A74134}"/>
              </a:ext>
            </a:extLst>
          </p:cNvPr>
          <p:cNvSpPr/>
          <p:nvPr/>
        </p:nvSpPr>
        <p:spPr>
          <a:xfrm>
            <a:off x="3162267" y="4520388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0A1392-4047-4EE0-9C09-784EEC63B651}"/>
              </a:ext>
            </a:extLst>
          </p:cNvPr>
          <p:cNvSpPr/>
          <p:nvPr/>
        </p:nvSpPr>
        <p:spPr>
          <a:xfrm>
            <a:off x="3300106" y="5230390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C810C-608C-48EB-BBD8-82B9F19AD2E3}"/>
              </a:ext>
            </a:extLst>
          </p:cNvPr>
          <p:cNvSpPr/>
          <p:nvPr/>
        </p:nvSpPr>
        <p:spPr>
          <a:xfrm>
            <a:off x="2637545" y="5883737"/>
            <a:ext cx="2195791" cy="396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45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8987350" y="1791020"/>
            <a:ext cx="2535765" cy="308864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7855333" y="3064701"/>
            <a:ext cx="2264032" cy="2869184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5195819" y="3264804"/>
            <a:ext cx="3168352" cy="347149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360" y="21810"/>
            <a:ext cx="5958908" cy="7021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6071" y="1254651"/>
            <a:ext cx="2799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</a:t>
            </a:r>
            <a:r>
              <a:rPr lang="en-US" altLang="zh-CN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6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00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424</Words>
  <Application>Microsoft Office PowerPoint</Application>
  <PresentationFormat>Widescreen</PresentationFormat>
  <Paragraphs>101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等线</vt:lpstr>
      <vt:lpstr>ITC Avant Garde Std Bk</vt:lpstr>
      <vt:lpstr>Kalam</vt:lpstr>
      <vt:lpstr>Montserrat</vt:lpstr>
      <vt:lpstr>Segoe UI Black</vt:lpstr>
      <vt:lpstr>Wingdings</vt:lpstr>
      <vt:lpstr>方正粗圆_GBK</vt:lpstr>
      <vt:lpstr>1_Office Theme</vt:lpstr>
      <vt:lpstr>1_Office 主题</vt:lpstr>
      <vt:lpstr>Office 主题​​</vt:lpstr>
      <vt:lpstr>Doodle Sketchbook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2021-07-31T04:40:44Z</dcterms:created>
  <dcterms:modified xsi:type="dcterms:W3CDTF">2025-02-17T06:20:55Z</dcterms:modified>
</cp:coreProperties>
</file>