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3" r:id="rId3"/>
  </p:sldMasterIdLst>
  <p:notesMasterIdLst>
    <p:notesMasterId r:id="rId13"/>
  </p:notesMasterIdLst>
  <p:sldIdLst>
    <p:sldId id="470" r:id="rId4"/>
    <p:sldId id="307" r:id="rId5"/>
    <p:sldId id="471" r:id="rId6"/>
    <p:sldId id="272" r:id="rId7"/>
    <p:sldId id="263" r:id="rId8"/>
    <p:sldId id="267" r:id="rId9"/>
    <p:sldId id="473" r:id="rId10"/>
    <p:sldId id="474" r:id="rId11"/>
    <p:sldId id="4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8B8B0-3010-45A0-ADBE-28216E45DA2E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10BDD-CF9C-4060-8E5D-B722CC434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88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144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56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167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648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05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135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102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580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285416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17099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03400"/>
      </p:ext>
    </p:extLst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16909"/>
      </p:ext>
    </p:extLst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716608"/>
      </p:ext>
    </p:extLst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63E2A0-965D-43C0-B9B7-F00890D6C85C}"/>
              </a:ext>
            </a:extLst>
          </p:cNvPr>
          <p:cNvSpPr txBox="1"/>
          <p:nvPr userDrawn="1"/>
        </p:nvSpPr>
        <p:spPr>
          <a:xfrm>
            <a:off x="9695650" y="6440854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b="1" i="1" dirty="0" err="1">
                <a:solidFill>
                  <a:srgbClr val="FFFF00"/>
                </a:solidFill>
              </a:rPr>
              <a:t>Hương</a:t>
            </a:r>
            <a:r>
              <a:rPr lang="en-US" sz="1067" b="1" i="1" dirty="0">
                <a:solidFill>
                  <a:srgbClr val="FFFF00"/>
                </a:solidFill>
              </a:rPr>
              <a:t> </a:t>
            </a:r>
            <a:r>
              <a:rPr lang="en-US" sz="1067" b="1" i="1" dirty="0" err="1">
                <a:solidFill>
                  <a:srgbClr val="FFFF00"/>
                </a:solidFill>
              </a:rPr>
              <a:t>Thảo</a:t>
            </a:r>
            <a:r>
              <a:rPr lang="en-US" sz="1067" b="1" i="1" dirty="0">
                <a:solidFill>
                  <a:srgbClr val="FFFF00"/>
                </a:solidFill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462049752"/>
      </p:ext>
    </p:extLst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821414"/>
      </p:ext>
    </p:extLst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323369"/>
      </p:ext>
    </p:extLst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307125"/>
      </p:ext>
    </p:extLst>
  </p:cSld>
  <p:clrMapOvr>
    <a:masterClrMapping/>
  </p:clrMapOvr>
  <p:transition spd="slow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560301"/>
      </p:ext>
    </p:extLst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611398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512398"/>
      </p:ext>
    </p:extLst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038332"/>
      </p:ext>
    </p:extLst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27678"/>
      </p:ext>
    </p:extLst>
  </p:cSld>
  <p:clrMapOvr>
    <a:masterClrMapping/>
  </p:clrMapOvr>
  <p:transition spd="slow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7393534"/>
      </p:ext>
    </p:extLst>
  </p:cSld>
  <p:clrMapOvr>
    <a:masterClrMapping/>
  </p:clrMapOvr>
  <p:transition spd="slow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825684"/>
      </p:ext>
    </p:extLst>
  </p:cSld>
  <p:clrMapOvr>
    <a:masterClrMapping/>
  </p:clrMapOvr>
  <p:transition spd="slow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093488"/>
      </p:ext>
    </p:extLst>
  </p:cSld>
  <p:clrMapOvr>
    <a:masterClrMapping/>
  </p:clrMapOvr>
  <p:transition spd="slow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078122"/>
      </p:ext>
    </p:extLst>
  </p:cSld>
  <p:clrMapOvr>
    <a:masterClrMapping/>
  </p:clrMapOvr>
  <p:transition spd="slow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939044"/>
      </p:ext>
    </p:extLst>
  </p:cSld>
  <p:clrMapOvr>
    <a:masterClrMapping/>
  </p:clrMapOvr>
  <p:transition spd="slow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844078"/>
      </p:ext>
    </p:extLst>
  </p:cSld>
  <p:clrMapOvr>
    <a:masterClrMapping/>
  </p:clrMapOvr>
  <p:transition spd="slow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708152"/>
      </p:ext>
    </p:extLst>
  </p:cSld>
  <p:clrMapOvr>
    <a:masterClrMapping/>
  </p:clrMapOvr>
  <p:transition spd="slow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991468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53993"/>
      </p:ext>
    </p:extLst>
  </p:cSld>
  <p:clrMapOvr>
    <a:masterClrMapping/>
  </p:clrMapOvr>
  <p:transition spd="slow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798590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33849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34794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795584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05399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67631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40153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7012A6-9584-4D9D-9753-C854342FA5C0}"/>
              </a:ext>
            </a:extLst>
          </p:cNvPr>
          <p:cNvSpPr txBox="1"/>
          <p:nvPr userDrawn="1"/>
        </p:nvSpPr>
        <p:spPr>
          <a:xfrm>
            <a:off x="8992265" y="55087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i="1" dirty="0" err="1"/>
              <a:t>Hương</a:t>
            </a:r>
            <a:r>
              <a:rPr lang="en-US" sz="1067" i="1" dirty="0"/>
              <a:t> </a:t>
            </a:r>
            <a:r>
              <a:rPr lang="en-US" sz="1067" i="1" dirty="0" err="1"/>
              <a:t>Thảo</a:t>
            </a:r>
            <a:r>
              <a:rPr lang="en-US" sz="1067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07986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pull/>
  </p:transition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875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transition spd="slow">
    <p:pull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E065CE-25E6-4600-B38D-DF3E36760140}"/>
              </a:ext>
            </a:extLst>
          </p:cNvPr>
          <p:cNvSpPr txBox="1"/>
          <p:nvPr userDrawn="1"/>
        </p:nvSpPr>
        <p:spPr>
          <a:xfrm>
            <a:off x="9581350" y="18094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i="1" dirty="0" err="1"/>
              <a:t>Hương</a:t>
            </a:r>
            <a:r>
              <a:rPr lang="en-US" sz="1067" i="1" dirty="0"/>
              <a:t> </a:t>
            </a:r>
            <a:r>
              <a:rPr lang="en-US" sz="1067" i="1" dirty="0" err="1"/>
              <a:t>Thảo</a:t>
            </a:r>
            <a:r>
              <a:rPr lang="en-US" sz="1067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02693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>
    <p:pull/>
  </p:transition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712D7C4-6B6C-44B4-AC8A-0209F8482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15767" y="2044325"/>
            <a:ext cx="83604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/>
            <a:r>
              <a:rPr lang="en-US" sz="7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7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9: </a:t>
            </a:r>
            <a:r>
              <a:rPr lang="en-US" sz="720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Vè</a:t>
            </a:r>
            <a:r>
              <a:rPr lang="en-US" sz="7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</a:p>
          <a:p>
            <a:pPr algn="ctr" defTabSz="914217"/>
            <a:r>
              <a:rPr lang="en-US" sz="7200" b="1">
                <a:solidFill>
                  <a:srgbClr val="FF0000"/>
                </a:solidFill>
              </a:rPr>
              <a:t>Tiết 1 + </a:t>
            </a:r>
            <a:r>
              <a:rPr lang="en-US" sz="7200" b="1" smtClean="0">
                <a:solidFill>
                  <a:srgbClr val="FF0000"/>
                </a:solidFill>
              </a:rPr>
              <a:t>2</a:t>
            </a:r>
            <a:endParaRPr lang="en-US" sz="7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接连接符 27"/>
          <p:cNvCxnSpPr/>
          <p:nvPr/>
        </p:nvCxnSpPr>
        <p:spPr>
          <a:xfrm>
            <a:off x="4079411" y="1726718"/>
            <a:ext cx="0" cy="2712351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508849" y="1566919"/>
            <a:ext cx="768907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defTabSz="1219170">
              <a:buFont typeface="Arial" panose="020B0604020202020204" pitchFamily="34" charset="0"/>
              <a:buChar char="•"/>
            </a:pPr>
            <a:r>
              <a:rPr lang="en-US" altLang="zh-CN" sz="3733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3733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33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zh-CN" sz="3733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33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3733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33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733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33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altLang="zh-CN" sz="3733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33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altLang="zh-CN" sz="3733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733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3733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33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rõ</a:t>
            </a:r>
            <a:r>
              <a:rPr lang="en-US" altLang="zh-CN" sz="3733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33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ràng</a:t>
            </a:r>
            <a:endParaRPr lang="zh-CN" altLang="en-US" sz="3733" spc="-2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08849" y="2367687"/>
            <a:ext cx="722743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defTabSz="1219170">
              <a:buFont typeface="Arial" panose="020B0604020202020204" pitchFamily="34" charset="0"/>
              <a:buChar char="•"/>
            </a:pPr>
            <a:r>
              <a:rPr lang="vi-VN" altLang="zh-CN" sz="3733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 ngắt giọng phù hợp với nhịp thơ</a:t>
            </a:r>
            <a:endParaRPr lang="zh-CN" altLang="en-US" sz="3733" spc="-2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08849" y="3008656"/>
            <a:ext cx="7147530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 defTabSz="1219170">
              <a:buFont typeface="Arial" panose="020B0604020202020204" pitchFamily="34" charset="0"/>
              <a:buChar char="•"/>
            </a:pPr>
            <a:r>
              <a:rPr lang="vi-VN" altLang="zh-CN" sz="3733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 nội dung bài: Một số loài chim cũng có đặc điểm, tính nết giống như con người.</a:t>
            </a:r>
            <a:endParaRPr lang="zh-CN" altLang="en-US" sz="3733" spc="-2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22804" y="1769368"/>
            <a:ext cx="25685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6000" b="1" spc="67" dirty="0" err="1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6000" b="1" spc="67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b="1" spc="67" dirty="0" err="1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6000" b="1" spc="67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074" name="Picture 2" descr="C:\Users\Thinkpad\Desktop\学校\1_0002_图层-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160">
            <a:off x="939271" y="4536323"/>
            <a:ext cx="2474781" cy="203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4682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0F2F74-8004-4A73-B25D-9D7D15FB333F}"/>
              </a:ext>
            </a:extLst>
          </p:cNvPr>
          <p:cNvSpPr txBox="1"/>
          <p:nvPr/>
        </p:nvSpPr>
        <p:spPr>
          <a:xfrm>
            <a:off x="4660778" y="435006"/>
            <a:ext cx="295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Vè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endParaRPr lang="en-US" sz="3200" b="1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5348E2-5154-459E-B33A-4CEDCF1E7E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66053" y="579777"/>
            <a:ext cx="582308" cy="5251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988E20-8357-419C-9FF5-EEDB03654804}"/>
              </a:ext>
            </a:extLst>
          </p:cNvPr>
          <p:cNvSpPr txBox="1"/>
          <p:nvPr/>
        </p:nvSpPr>
        <p:spPr>
          <a:xfrm>
            <a:off x="1338470" y="1059165"/>
            <a:ext cx="4254462" cy="555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</a:t>
            </a:r>
            <a:endParaRPr lang="en-US" sz="2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endParaRPr lang="en-US" sz="2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endParaRPr lang="en-US" sz="2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sáo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endParaRPr lang="en-US" sz="2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endParaRPr lang="en-US" sz="2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liếu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điếu</a:t>
            </a:r>
            <a:endParaRPr lang="en-US" sz="2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tếu</a:t>
            </a:r>
            <a:endParaRPr lang="en-US" sz="2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chìa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vôi</a:t>
            </a:r>
            <a:endParaRPr lang="en-US" sz="2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chao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đớp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endParaRPr lang="en-US" sz="2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chèo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bẻo</a:t>
            </a:r>
            <a:endParaRPr lang="en-US" sz="2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F27E4E-FFBF-4E82-A95D-2AEFBCE013E3}"/>
              </a:ext>
            </a:extLst>
          </p:cNvPr>
          <p:cNvSpPr txBox="1"/>
          <p:nvPr/>
        </p:nvSpPr>
        <p:spPr>
          <a:xfrm>
            <a:off x="5757367" y="842362"/>
            <a:ext cx="3719350" cy="61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mách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lẻo</a:t>
            </a:r>
            <a:endParaRPr lang="en-US" sz="2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Thím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en-US" sz="2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endParaRPr lang="en-US" sz="2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endParaRPr lang="en-US" sz="2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endParaRPr lang="en-US" sz="2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Giục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mau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hú</a:t>
            </a:r>
            <a:endParaRPr lang="en-US" sz="2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Nhấp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nhem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endParaRPr lang="en-US" sz="2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  <a:p>
            <a:pPr algn="r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dao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vi-VN" sz="2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0120B5D7-4D55-41F9-BB0A-42F1640F3FB4}"/>
              </a:ext>
            </a:extLst>
          </p:cNvPr>
          <p:cNvSpPr/>
          <p:nvPr/>
        </p:nvSpPr>
        <p:spPr>
          <a:xfrm>
            <a:off x="9090735" y="435006"/>
            <a:ext cx="2557162" cy="1136342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mẫu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950251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8" r="66235" b="27006"/>
          <a:stretch/>
        </p:blipFill>
        <p:spPr>
          <a:xfrm>
            <a:off x="2" y="828426"/>
            <a:ext cx="3341314" cy="3352957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t="20706" r="35647" b="20732"/>
          <a:stretch/>
        </p:blipFill>
        <p:spPr>
          <a:xfrm>
            <a:off x="4533845" y="1272122"/>
            <a:ext cx="2852375" cy="2909261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3" t="10249" r="3176" b="29935"/>
          <a:stretch/>
        </p:blipFill>
        <p:spPr>
          <a:xfrm>
            <a:off x="8427832" y="986582"/>
            <a:ext cx="2944463" cy="3201963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" t="72993" r="67059" b="11739"/>
          <a:stretch/>
        </p:blipFill>
        <p:spPr>
          <a:xfrm>
            <a:off x="315558" y="5005891"/>
            <a:ext cx="3700631" cy="1047079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0" t="79268" r="35647" b="5673"/>
          <a:stretch/>
        </p:blipFill>
        <p:spPr>
          <a:xfrm>
            <a:off x="4331746" y="5436196"/>
            <a:ext cx="3514165" cy="1032737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6" t="70065" r="3177" b="14968"/>
          <a:stretch/>
        </p:blipFill>
        <p:spPr>
          <a:xfrm>
            <a:off x="8132781" y="4805081"/>
            <a:ext cx="3671944" cy="10264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7738" y="2334779"/>
            <a:ext cx="1590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altLang="zh-CN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</a:t>
            </a:r>
            <a:r>
              <a:rPr lang="en-US" altLang="zh-C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</a:t>
            </a:r>
            <a:endParaRPr lang="en-US" altLang="zh-CN" sz="36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99026" y="2502946"/>
            <a:ext cx="1811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altLang="zh-CN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liếu</a:t>
            </a:r>
            <a:r>
              <a:rPr lang="en-US" altLang="zh-C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điếu</a:t>
            </a:r>
            <a:endParaRPr lang="en-US" altLang="zh-CN" sz="36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75583" y="2403586"/>
            <a:ext cx="2048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altLang="zh-CN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chèo</a:t>
            </a:r>
            <a:r>
              <a:rPr lang="en-US" altLang="zh-C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bẻo</a:t>
            </a:r>
            <a:endParaRPr lang="en-US" altLang="zh-CN" sz="36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7E1690-0933-4F73-9623-43A9FB481250}"/>
              </a:ext>
            </a:extLst>
          </p:cNvPr>
          <p:cNvSpPr/>
          <p:nvPr/>
        </p:nvSpPr>
        <p:spPr>
          <a:xfrm>
            <a:off x="4116594" y="133165"/>
            <a:ext cx="3772349" cy="8100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5">
            <a:extLst>
              <a:ext uri="{FF2B5EF4-FFF2-40B4-BE49-F238E27FC236}">
                <a16:creationId xmlns:a16="http://schemas.microsoft.com/office/drawing/2014/main" id="{22CD2831-DACD-4C81-9FAA-504FAB5B13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3" t="10249" r="3176" b="29935"/>
          <a:stretch/>
        </p:blipFill>
        <p:spPr>
          <a:xfrm>
            <a:off x="1778457" y="3656037"/>
            <a:ext cx="2944463" cy="32019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09A992-8693-4B4A-B603-739C9E5D6200}"/>
              </a:ext>
            </a:extLst>
          </p:cNvPr>
          <p:cNvSpPr txBox="1"/>
          <p:nvPr/>
        </p:nvSpPr>
        <p:spPr>
          <a:xfrm>
            <a:off x="2264680" y="5032363"/>
            <a:ext cx="1972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altLang="zh-CN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mách</a:t>
            </a:r>
            <a:r>
              <a:rPr lang="en-US" altLang="zh-C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lẻo</a:t>
            </a:r>
            <a:endParaRPr lang="en-US" altLang="zh-CN" sz="36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4">
            <a:extLst>
              <a:ext uri="{FF2B5EF4-FFF2-40B4-BE49-F238E27FC236}">
                <a16:creationId xmlns:a16="http://schemas.microsoft.com/office/drawing/2014/main" id="{09E30AAE-2132-4906-9400-1CF650A8AA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t="20706" r="35647" b="20732"/>
          <a:stretch/>
        </p:blipFill>
        <p:spPr>
          <a:xfrm>
            <a:off x="6810740" y="3948739"/>
            <a:ext cx="3300926" cy="290926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81E1CA7-27EB-4B6E-B9EB-E6DA87069757}"/>
              </a:ext>
            </a:extLst>
          </p:cNvPr>
          <p:cNvSpPr txBox="1"/>
          <p:nvPr/>
        </p:nvSpPr>
        <p:spPr>
          <a:xfrm>
            <a:off x="7276209" y="5056542"/>
            <a:ext cx="3062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nhấp</a:t>
            </a:r>
            <a:r>
              <a:rPr lang="en-US" altLang="zh-C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nhem</a:t>
            </a:r>
            <a:endParaRPr lang="en-US" altLang="zh-CN" sz="36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7971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8" y="404368"/>
            <a:ext cx="10945188" cy="6049264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91BCD38-EA99-4FC5-8AFF-0F44B83DFE84}"/>
              </a:ext>
            </a:extLst>
          </p:cNvPr>
          <p:cNvSpPr/>
          <p:nvPr/>
        </p:nvSpPr>
        <p:spPr>
          <a:xfrm>
            <a:off x="4116594" y="133165"/>
            <a:ext cx="3772349" cy="8100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8FD6B1-E43F-47F0-870C-54CFD7655EE2}"/>
              </a:ext>
            </a:extLst>
          </p:cNvPr>
          <p:cNvSpPr/>
          <p:nvPr/>
        </p:nvSpPr>
        <p:spPr>
          <a:xfrm>
            <a:off x="1869827" y="2311017"/>
            <a:ext cx="2840026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(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Chạy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)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lon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xon</a:t>
            </a:r>
            <a:endParaRPr lang="vi-VN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201A1D-C190-4894-97C7-BC53385E3A4A}"/>
              </a:ext>
            </a:extLst>
          </p:cNvPr>
          <p:cNvSpPr/>
          <p:nvPr/>
        </p:nvSpPr>
        <p:spPr>
          <a:xfrm>
            <a:off x="2169271" y="4179058"/>
            <a:ext cx="2627375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(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Nhặt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)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lân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la</a:t>
            </a:r>
            <a:endParaRPr lang="vi-VN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422A6F-69B4-4044-AD2D-1E301B2F04A1}"/>
              </a:ext>
            </a:extLst>
          </p:cNvPr>
          <p:cNvSpPr/>
          <p:nvPr/>
        </p:nvSpPr>
        <p:spPr>
          <a:xfrm>
            <a:off x="2082478" y="5071719"/>
            <a:ext cx="2627375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Nhấp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nhem</a:t>
            </a:r>
            <a:endParaRPr lang="vi-VN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518031-ED39-454A-840D-7528937D7F38}"/>
              </a:ext>
            </a:extLst>
          </p:cNvPr>
          <p:cNvSpPr/>
          <p:nvPr/>
        </p:nvSpPr>
        <p:spPr>
          <a:xfrm>
            <a:off x="2204035" y="3286397"/>
            <a:ext cx="1141834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tếu</a:t>
            </a:r>
            <a:endParaRPr lang="vi-VN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CFDE18-436E-400A-86C2-A934E3D9C1BE}"/>
              </a:ext>
            </a:extLst>
          </p:cNvPr>
          <p:cNvSpPr/>
          <p:nvPr/>
        </p:nvSpPr>
        <p:spPr>
          <a:xfrm>
            <a:off x="4357356" y="2305815"/>
            <a:ext cx="6437890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dáng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chạy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nhanh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trông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rất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đáng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yêu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lang="vi-VN" sz="2800" kern="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66CD8CD-D47C-40F5-BC33-5F1D98D7E3C6}"/>
              </a:ext>
            </a:extLst>
          </p:cNvPr>
          <p:cNvSpPr/>
          <p:nvPr/>
        </p:nvSpPr>
        <p:spPr>
          <a:xfrm>
            <a:off x="2845875" y="3281195"/>
            <a:ext cx="7650324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: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hành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động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lời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vui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nhộn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tình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gây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cười</a:t>
            </a:r>
            <a:endParaRPr lang="vi-VN" sz="2800" kern="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96BAA31-1F18-4476-A4E5-0EA2DAA0871B}"/>
              </a:ext>
            </a:extLst>
          </p:cNvPr>
          <p:cNvSpPr/>
          <p:nvPr/>
        </p:nvSpPr>
        <p:spPr>
          <a:xfrm>
            <a:off x="4102870" y="4173855"/>
            <a:ext cx="5531799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: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nhặt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loanh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quanh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không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xa</a:t>
            </a:r>
            <a:endParaRPr lang="vi-VN" sz="2800" kern="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28EC8F5-2280-4C8C-972C-A199622DA13E}"/>
              </a:ext>
            </a:extLst>
          </p:cNvPr>
          <p:cNvSpPr/>
          <p:nvPr/>
        </p:nvSpPr>
        <p:spPr>
          <a:xfrm>
            <a:off x="4116594" y="5071718"/>
            <a:ext cx="5531799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: (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mắt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)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lúc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nhắm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lúc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mở</a:t>
            </a:r>
            <a:endParaRPr lang="vi-VN" sz="2800" kern="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26884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9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239349" y="13235"/>
            <a:ext cx="7575296" cy="6453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2291" y="1905506"/>
            <a:ext cx="6154229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4800" b="1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altLang="zh-CN" sz="4800" b="1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altLang="zh-CN" sz="4800" b="1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00" b="1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</a:t>
            </a:r>
            <a:r>
              <a:rPr lang="en-US" altLang="zh-CN" sz="4800" b="1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00" b="1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</a:t>
            </a:r>
            <a:r>
              <a:rPr lang="en-US" altLang="zh-CN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altLang="zh-CN" sz="4800" b="1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defTabSz="1219170"/>
            <a:r>
              <a:rPr lang="en-US" altLang="zh-CN" sz="4800" b="1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altLang="zh-CN" sz="4800" b="1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00" b="1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altLang="zh-CN" sz="4800" b="1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00" b="1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altLang="zh-CN" sz="4800" b="1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00" b="1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altLang="zh-CN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</a:p>
          <a:p>
            <a:pPr defTabSz="1219170"/>
            <a:r>
              <a:rPr lang="en-US" altLang="zh-CN" sz="4800" b="1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zh-CN" sz="4800" b="1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00" b="1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altLang="zh-CN" sz="4800" b="1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00" b="1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zh-CN" sz="4800" b="1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00" b="1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altLang="zh-CN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  <a:p>
            <a:pPr defTabSz="1219170"/>
            <a:r>
              <a:rPr lang="en-US" altLang="zh-CN" sz="4800" b="1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altLang="zh-CN" sz="4800" b="1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00" b="1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4800" b="1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00" b="1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sáo</a:t>
            </a:r>
            <a:r>
              <a:rPr lang="en-US" altLang="zh-CN" sz="4800" b="1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00" b="1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altLang="zh-CN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</a:p>
        </p:txBody>
      </p:sp>
      <p:pic>
        <p:nvPicPr>
          <p:cNvPr id="6" name="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7" t="52385" r="7734" b="5896"/>
          <a:stretch/>
        </p:blipFill>
        <p:spPr>
          <a:xfrm>
            <a:off x="6672064" y="3762717"/>
            <a:ext cx="5315712" cy="2861056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/>
        </p:blipFill>
        <p:spPr>
          <a:xfrm>
            <a:off x="7043904" y="2978368"/>
            <a:ext cx="2665984" cy="3332480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/>
        </p:blipFill>
        <p:spPr>
          <a:xfrm>
            <a:off x="9282112" y="2978368"/>
            <a:ext cx="2357120" cy="334873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A01CCB-B093-4401-9B07-DDCDB00F74B1}"/>
              </a:ext>
            </a:extLst>
          </p:cNvPr>
          <p:cNvSpPr/>
          <p:nvPr/>
        </p:nvSpPr>
        <p:spPr>
          <a:xfrm>
            <a:off x="4116594" y="133165"/>
            <a:ext cx="4485868" cy="8100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3978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0F2F74-8004-4A73-B25D-9D7D15FB333F}"/>
              </a:ext>
            </a:extLst>
          </p:cNvPr>
          <p:cNvSpPr txBox="1"/>
          <p:nvPr/>
        </p:nvSpPr>
        <p:spPr>
          <a:xfrm>
            <a:off x="4660778" y="435006"/>
            <a:ext cx="295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Vè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5348E2-5154-459E-B33A-4CEDCF1E7E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66053" y="579777"/>
            <a:ext cx="582308" cy="5251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988E20-8357-419C-9FF5-EEDB03654804}"/>
              </a:ext>
            </a:extLst>
          </p:cNvPr>
          <p:cNvSpPr txBox="1"/>
          <p:nvPr/>
        </p:nvSpPr>
        <p:spPr>
          <a:xfrm>
            <a:off x="1338470" y="1059165"/>
            <a:ext cx="4254462" cy="555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điếu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vôi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chèo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bẻo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F27E4E-FFBF-4E82-A95D-2AEFBCE013E3}"/>
              </a:ext>
            </a:extLst>
          </p:cNvPr>
          <p:cNvSpPr txBox="1"/>
          <p:nvPr/>
        </p:nvSpPr>
        <p:spPr>
          <a:xfrm>
            <a:off x="6294662" y="896671"/>
            <a:ext cx="3719350" cy="61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lẻo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Giục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hú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120B5D7-4D55-41F9-BB0A-42F1640F3FB4}"/>
              </a:ext>
            </a:extLst>
          </p:cNvPr>
          <p:cNvSpPr/>
          <p:nvPr/>
        </p:nvSpPr>
        <p:spPr>
          <a:xfrm>
            <a:off x="8016535" y="402812"/>
            <a:ext cx="3533707" cy="5847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DB3CB3-9A69-4FDF-899C-54FDF64B4E46}"/>
              </a:ext>
            </a:extLst>
          </p:cNvPr>
          <p:cNvCxnSpPr>
            <a:cxnSpLocks/>
          </p:cNvCxnSpPr>
          <p:nvPr/>
        </p:nvCxnSpPr>
        <p:spPr>
          <a:xfrm flipH="1">
            <a:off x="3675355" y="1207363"/>
            <a:ext cx="79899" cy="34622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645C07-2DC8-4CB7-9BE3-C3E9B02B0A86}"/>
              </a:ext>
            </a:extLst>
          </p:cNvPr>
          <p:cNvCxnSpPr>
            <a:cxnSpLocks/>
          </p:cNvCxnSpPr>
          <p:nvPr/>
        </p:nvCxnSpPr>
        <p:spPr>
          <a:xfrm flipH="1">
            <a:off x="3133817" y="1775534"/>
            <a:ext cx="79899" cy="34622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736F879-D6C8-4C40-A60C-F0B4861027DE}"/>
              </a:ext>
            </a:extLst>
          </p:cNvPr>
          <p:cNvCxnSpPr>
            <a:cxnSpLocks/>
          </p:cNvCxnSpPr>
          <p:nvPr/>
        </p:nvCxnSpPr>
        <p:spPr>
          <a:xfrm flipH="1">
            <a:off x="3501663" y="2290439"/>
            <a:ext cx="79899" cy="34622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CE3CDE-8A19-4CE5-BCE6-A73575808C63}"/>
              </a:ext>
            </a:extLst>
          </p:cNvPr>
          <p:cNvCxnSpPr>
            <a:cxnSpLocks/>
          </p:cNvCxnSpPr>
          <p:nvPr/>
        </p:nvCxnSpPr>
        <p:spPr>
          <a:xfrm flipH="1">
            <a:off x="3385802" y="2867487"/>
            <a:ext cx="79899" cy="34622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B2A041-3E8C-4EC4-A4DD-5EB2D15C9BDC}"/>
              </a:ext>
            </a:extLst>
          </p:cNvPr>
          <p:cNvCxnSpPr>
            <a:cxnSpLocks/>
          </p:cNvCxnSpPr>
          <p:nvPr/>
        </p:nvCxnSpPr>
        <p:spPr>
          <a:xfrm flipH="1">
            <a:off x="3461713" y="3429000"/>
            <a:ext cx="79899" cy="34622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A68CE4-2449-4F26-BE45-C48D4149A274}"/>
              </a:ext>
            </a:extLst>
          </p:cNvPr>
          <p:cNvCxnSpPr>
            <a:cxnSpLocks/>
          </p:cNvCxnSpPr>
          <p:nvPr/>
        </p:nvCxnSpPr>
        <p:spPr>
          <a:xfrm flipH="1">
            <a:off x="3421763" y="3952027"/>
            <a:ext cx="79899" cy="34622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7823189-47FB-4921-B355-6D7FC3F3C057}"/>
              </a:ext>
            </a:extLst>
          </p:cNvPr>
          <p:cNvCxnSpPr>
            <a:cxnSpLocks/>
          </p:cNvCxnSpPr>
          <p:nvPr/>
        </p:nvCxnSpPr>
        <p:spPr>
          <a:xfrm flipH="1">
            <a:off x="3892279" y="4546831"/>
            <a:ext cx="79899" cy="34622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BB9C18-CDC0-448C-890C-058FA6849294}"/>
              </a:ext>
            </a:extLst>
          </p:cNvPr>
          <p:cNvCxnSpPr>
            <a:cxnSpLocks/>
          </p:cNvCxnSpPr>
          <p:nvPr/>
        </p:nvCxnSpPr>
        <p:spPr>
          <a:xfrm flipH="1">
            <a:off x="3305903" y="5022038"/>
            <a:ext cx="79899" cy="34622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4A0537-57EC-4995-938D-86145BC2E103}"/>
              </a:ext>
            </a:extLst>
          </p:cNvPr>
          <p:cNvCxnSpPr>
            <a:cxnSpLocks/>
          </p:cNvCxnSpPr>
          <p:nvPr/>
        </p:nvCxnSpPr>
        <p:spPr>
          <a:xfrm flipH="1">
            <a:off x="3812380" y="5581355"/>
            <a:ext cx="79899" cy="34622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CA55FE6-761A-460F-B779-0CB0027CB647}"/>
              </a:ext>
            </a:extLst>
          </p:cNvPr>
          <p:cNvCxnSpPr>
            <a:cxnSpLocks/>
          </p:cNvCxnSpPr>
          <p:nvPr/>
        </p:nvCxnSpPr>
        <p:spPr>
          <a:xfrm flipH="1">
            <a:off x="3675355" y="6140648"/>
            <a:ext cx="79899" cy="34622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08102BB-F955-4403-9F95-9F4D8F449B5A}"/>
              </a:ext>
            </a:extLst>
          </p:cNvPr>
          <p:cNvCxnSpPr>
            <a:cxnSpLocks/>
          </p:cNvCxnSpPr>
          <p:nvPr/>
        </p:nvCxnSpPr>
        <p:spPr>
          <a:xfrm flipH="1">
            <a:off x="8726749" y="1034248"/>
            <a:ext cx="79899" cy="34622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81C9B9B-1690-444C-93EB-C21BE8AA0E1F}"/>
              </a:ext>
            </a:extLst>
          </p:cNvPr>
          <p:cNvCxnSpPr>
            <a:cxnSpLocks/>
          </p:cNvCxnSpPr>
          <p:nvPr/>
        </p:nvCxnSpPr>
        <p:spPr>
          <a:xfrm flipH="1">
            <a:off x="9117366" y="1602419"/>
            <a:ext cx="79899" cy="34622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6C55D3A-1B82-4680-B158-9D2CC2E65485}"/>
              </a:ext>
            </a:extLst>
          </p:cNvPr>
          <p:cNvCxnSpPr>
            <a:cxnSpLocks/>
          </p:cNvCxnSpPr>
          <p:nvPr/>
        </p:nvCxnSpPr>
        <p:spPr>
          <a:xfrm flipH="1">
            <a:off x="8353887" y="2121763"/>
            <a:ext cx="79899" cy="34622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B3721FB-508F-426F-B0F7-DC7490B5DC37}"/>
              </a:ext>
            </a:extLst>
          </p:cNvPr>
          <p:cNvCxnSpPr>
            <a:cxnSpLocks/>
          </p:cNvCxnSpPr>
          <p:nvPr/>
        </p:nvCxnSpPr>
        <p:spPr>
          <a:xfrm flipH="1">
            <a:off x="8141020" y="2694372"/>
            <a:ext cx="79899" cy="34622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1CEA4B3-AFAD-41E4-B4E1-AEAB59F20EEF}"/>
              </a:ext>
            </a:extLst>
          </p:cNvPr>
          <p:cNvCxnSpPr>
            <a:cxnSpLocks/>
          </p:cNvCxnSpPr>
          <p:nvPr/>
        </p:nvCxnSpPr>
        <p:spPr>
          <a:xfrm flipH="1">
            <a:off x="8438421" y="3223991"/>
            <a:ext cx="79899" cy="34622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FB493D1-14DC-4827-AD00-527926210D3C}"/>
              </a:ext>
            </a:extLst>
          </p:cNvPr>
          <p:cNvCxnSpPr>
            <a:cxnSpLocks/>
          </p:cNvCxnSpPr>
          <p:nvPr/>
        </p:nvCxnSpPr>
        <p:spPr>
          <a:xfrm flipH="1">
            <a:off x="8411983" y="3775229"/>
            <a:ext cx="79899" cy="34622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654DA39-66B1-4CA0-9C49-394977DEF379}"/>
              </a:ext>
            </a:extLst>
          </p:cNvPr>
          <p:cNvCxnSpPr>
            <a:cxnSpLocks/>
          </p:cNvCxnSpPr>
          <p:nvPr/>
        </p:nvCxnSpPr>
        <p:spPr>
          <a:xfrm flipH="1">
            <a:off x="8646849" y="4298256"/>
            <a:ext cx="79899" cy="34622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A2D83B4-269F-4417-9542-5C11AA4634CE}"/>
              </a:ext>
            </a:extLst>
          </p:cNvPr>
          <p:cNvCxnSpPr>
            <a:cxnSpLocks/>
          </p:cNvCxnSpPr>
          <p:nvPr/>
        </p:nvCxnSpPr>
        <p:spPr>
          <a:xfrm flipH="1">
            <a:off x="7750204" y="4893060"/>
            <a:ext cx="79899" cy="34622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06C088B-0D1F-440A-AC3E-45ACE47C85E9}"/>
              </a:ext>
            </a:extLst>
          </p:cNvPr>
          <p:cNvCxnSpPr>
            <a:cxnSpLocks/>
          </p:cNvCxnSpPr>
          <p:nvPr/>
        </p:nvCxnSpPr>
        <p:spPr>
          <a:xfrm flipH="1">
            <a:off x="9206141" y="5368267"/>
            <a:ext cx="79899" cy="34622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4CFC066-37AA-4EE3-A07B-4EDAD8458B28}"/>
              </a:ext>
            </a:extLst>
          </p:cNvPr>
          <p:cNvCxnSpPr>
            <a:cxnSpLocks/>
          </p:cNvCxnSpPr>
          <p:nvPr/>
        </p:nvCxnSpPr>
        <p:spPr>
          <a:xfrm flipH="1">
            <a:off x="8509440" y="5927584"/>
            <a:ext cx="79899" cy="34622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38403B2-A749-43B0-9AB6-A265A744FDAF}"/>
              </a:ext>
            </a:extLst>
          </p:cNvPr>
          <p:cNvCxnSpPr>
            <a:cxnSpLocks/>
          </p:cNvCxnSpPr>
          <p:nvPr/>
        </p:nvCxnSpPr>
        <p:spPr>
          <a:xfrm flipH="1">
            <a:off x="8589339" y="5927584"/>
            <a:ext cx="79899" cy="34622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7822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0F2F74-8004-4A73-B25D-9D7D15FB333F}"/>
              </a:ext>
            </a:extLst>
          </p:cNvPr>
          <p:cNvSpPr txBox="1"/>
          <p:nvPr/>
        </p:nvSpPr>
        <p:spPr>
          <a:xfrm>
            <a:off x="4660778" y="435006"/>
            <a:ext cx="295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Vè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5348E2-5154-459E-B33A-4CEDCF1E7E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66053" y="579777"/>
            <a:ext cx="582308" cy="5251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988E20-8357-419C-9FF5-EEDB03654804}"/>
              </a:ext>
            </a:extLst>
          </p:cNvPr>
          <p:cNvSpPr txBox="1"/>
          <p:nvPr/>
        </p:nvSpPr>
        <p:spPr>
          <a:xfrm>
            <a:off x="1338470" y="1059165"/>
            <a:ext cx="4254462" cy="555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điếu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vôi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chèo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bẻo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F27E4E-FFBF-4E82-A95D-2AEFBCE013E3}"/>
              </a:ext>
            </a:extLst>
          </p:cNvPr>
          <p:cNvSpPr txBox="1"/>
          <p:nvPr/>
        </p:nvSpPr>
        <p:spPr>
          <a:xfrm>
            <a:off x="6294662" y="896671"/>
            <a:ext cx="3719350" cy="61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lẻo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Giục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hú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0120B5D7-4D55-41F9-BB0A-42F1640F3FB4}"/>
              </a:ext>
            </a:extLst>
          </p:cNvPr>
          <p:cNvSpPr/>
          <p:nvPr/>
        </p:nvSpPr>
        <p:spPr>
          <a:xfrm>
            <a:off x="8922058" y="435006"/>
            <a:ext cx="3089429" cy="1136342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white"/>
                </a:solidFill>
                <a:latin typeface="Calibri"/>
              </a:rPr>
              <a:t>Đọc</a:t>
            </a:r>
            <a:r>
              <a:rPr lang="en-US" sz="32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/>
              </a:rPr>
              <a:t>theo</a:t>
            </a:r>
            <a:r>
              <a:rPr lang="en-US" sz="32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/>
              </a:rPr>
              <a:t>nhóm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6201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0F2F74-8004-4A73-B25D-9D7D15FB333F}"/>
              </a:ext>
            </a:extLst>
          </p:cNvPr>
          <p:cNvSpPr txBox="1"/>
          <p:nvPr/>
        </p:nvSpPr>
        <p:spPr>
          <a:xfrm>
            <a:off x="4660778" y="435006"/>
            <a:ext cx="295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Vè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5348E2-5154-459E-B33A-4CEDCF1E7E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66053" y="579777"/>
            <a:ext cx="582308" cy="5251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988E20-8357-419C-9FF5-EEDB03654804}"/>
              </a:ext>
            </a:extLst>
          </p:cNvPr>
          <p:cNvSpPr txBox="1"/>
          <p:nvPr/>
        </p:nvSpPr>
        <p:spPr>
          <a:xfrm>
            <a:off x="1338470" y="1059165"/>
            <a:ext cx="4254462" cy="555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điếu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vôi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chèo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bẻo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F27E4E-FFBF-4E82-A95D-2AEFBCE013E3}"/>
              </a:ext>
            </a:extLst>
          </p:cNvPr>
          <p:cNvSpPr txBox="1"/>
          <p:nvPr/>
        </p:nvSpPr>
        <p:spPr>
          <a:xfrm>
            <a:off x="6294662" y="896671"/>
            <a:ext cx="3719350" cy="61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lẻo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Giục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hú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0120B5D7-4D55-41F9-BB0A-42F1640F3FB4}"/>
              </a:ext>
            </a:extLst>
          </p:cNvPr>
          <p:cNvSpPr/>
          <p:nvPr/>
        </p:nvSpPr>
        <p:spPr>
          <a:xfrm>
            <a:off x="8922058" y="435006"/>
            <a:ext cx="3089429" cy="1136342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white"/>
                </a:solidFill>
                <a:latin typeface="Calibri"/>
              </a:rPr>
              <a:t>Đọc</a:t>
            </a:r>
            <a:r>
              <a:rPr lang="en-US" sz="32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/>
              </a:rPr>
              <a:t>toàn</a:t>
            </a:r>
            <a:r>
              <a:rPr lang="en-US" sz="32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/>
              </a:rPr>
              <a:t>bài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9109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518</Words>
  <Application>Microsoft Office PowerPoint</Application>
  <PresentationFormat>Widescreen</PresentationFormat>
  <Paragraphs>127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宋体</vt:lpstr>
      <vt:lpstr>Arial</vt:lpstr>
      <vt:lpstr>Arial-Rounded</vt:lpstr>
      <vt:lpstr>Calibri</vt:lpstr>
      <vt:lpstr>等线</vt:lpstr>
      <vt:lpstr>ITC Avant Garde Std Bk</vt:lpstr>
      <vt:lpstr>1_Office Theme</vt:lpstr>
      <vt:lpstr>1_Office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22</cp:revision>
  <dcterms:created xsi:type="dcterms:W3CDTF">2021-07-31T04:40:44Z</dcterms:created>
  <dcterms:modified xsi:type="dcterms:W3CDTF">2025-02-17T06:20:23Z</dcterms:modified>
</cp:coreProperties>
</file>