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15" r:id="rId2"/>
    <p:sldId id="517" r:id="rId3"/>
    <p:sldId id="518" r:id="rId4"/>
    <p:sldId id="519" r:id="rId5"/>
    <p:sldId id="516" r:id="rId6"/>
    <p:sldId id="520" r:id="rId7"/>
    <p:sldId id="521" r:id="rId8"/>
    <p:sldId id="375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M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7DF3F-8A86-43DB-8A58-A72403172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20" t="-1276" r="52508" b="1276"/>
          <a:stretch/>
        </p:blipFill>
        <p:spPr>
          <a:xfrm>
            <a:off x="2823804" y="1197745"/>
            <a:ext cx="4349716" cy="4462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93EE5-3C0D-4B6E-93C7-82EE6A887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61" y="271043"/>
            <a:ext cx="2474628" cy="1983059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1233F1-025C-419D-8C65-01EA7B708E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4" t="23826" r="10793" b="22291"/>
          <a:stretch/>
        </p:blipFill>
        <p:spPr>
          <a:xfrm>
            <a:off x="7173520" y="2154399"/>
            <a:ext cx="3439823" cy="3326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31567-8708-4C20-899C-BFB87899FB94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B26B0-E058-47F2-B484-B0D098F56094}"/>
              </a:ext>
            </a:extLst>
          </p:cNvPr>
          <p:cNvSpPr txBox="1"/>
          <p:nvPr/>
        </p:nvSpPr>
        <p:spPr>
          <a:xfrm>
            <a:off x="3243005" y="5889366"/>
            <a:ext cx="8506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16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9DFE9F-E527-457C-B7D5-5B0C5D54B926}"/>
              </a:ext>
            </a:extLst>
          </p:cNvPr>
          <p:cNvSpPr txBox="1"/>
          <p:nvPr/>
        </p:nvSpPr>
        <p:spPr>
          <a:xfrm>
            <a:off x="4007143" y="0"/>
            <a:ext cx="1479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M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7DF3F-8A86-43DB-8A58-A72403172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20" t="-1276" r="52508" b="1276"/>
          <a:stretch/>
        </p:blipFill>
        <p:spPr>
          <a:xfrm>
            <a:off x="2823804" y="1197745"/>
            <a:ext cx="4349716" cy="44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16C563-DB60-4F23-BBC3-F4FC83F1147A}"/>
              </a:ext>
            </a:extLst>
          </p:cNvPr>
          <p:cNvSpPr txBox="1"/>
          <p:nvPr/>
        </p:nvSpPr>
        <p:spPr>
          <a:xfrm>
            <a:off x="3983080" y="-76123"/>
            <a:ext cx="1479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M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233F1-025C-419D-8C65-01EA7B708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4" t="23826" r="10793" b="22291"/>
          <a:stretch/>
        </p:blipFill>
        <p:spPr>
          <a:xfrm>
            <a:off x="3515920" y="2055926"/>
            <a:ext cx="3439823" cy="33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EA8487-96A8-4C8A-9EB4-1F1A43BBC4E2}"/>
              </a:ext>
            </a:extLst>
          </p:cNvPr>
          <p:cNvSpPr txBox="1"/>
          <p:nvPr/>
        </p:nvSpPr>
        <p:spPr>
          <a:xfrm>
            <a:off x="798378" y="686417"/>
            <a:ext cx="10014967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54C26-54D5-4EB1-8D6E-84DBC6E04526}"/>
              </a:ext>
            </a:extLst>
          </p:cNvPr>
          <p:cNvGrpSpPr/>
          <p:nvPr/>
        </p:nvGrpSpPr>
        <p:grpSpPr>
          <a:xfrm>
            <a:off x="524095" y="1946849"/>
            <a:ext cx="11667906" cy="2955657"/>
            <a:chOff x="418676" y="2043956"/>
            <a:chExt cx="6251440" cy="12498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93E084-16A6-44C1-BC65-13DC786E0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FD0D8B-DD74-4447-A49A-CB66BC79DEAD}"/>
                </a:ext>
              </a:extLst>
            </p:cNvPr>
            <p:cNvSpPr txBox="1"/>
            <p:nvPr/>
          </p:nvSpPr>
          <p:spPr>
            <a:xfrm>
              <a:off x="488201" y="2374913"/>
              <a:ext cx="6181915" cy="429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1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FB64C-6E1F-4609-8744-AAFAD1800510}"/>
              </a:ext>
            </a:extLst>
          </p:cNvPr>
          <p:cNvSpPr txBox="1"/>
          <p:nvPr/>
        </p:nvSpPr>
        <p:spPr>
          <a:xfrm>
            <a:off x="1888267" y="296226"/>
            <a:ext cx="864527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DC9ED-4144-48E2-B234-D18F627A9ACA}"/>
              </a:ext>
            </a:extLst>
          </p:cNvPr>
          <p:cNvSpPr txBox="1"/>
          <p:nvPr/>
        </p:nvSpPr>
        <p:spPr>
          <a:xfrm>
            <a:off x="1165951" y="2458360"/>
            <a:ext cx="9860096" cy="3869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Khoảng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  <a:p>
            <a:pPr algn="just">
              <a:lnSpc>
                <a:spcPct val="200000"/>
              </a:lnSpc>
            </a:pPr>
            <a:endParaRPr lang="vi-VN" sz="32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3200" dirty="0">
                <a:latin typeface="+mj-lt"/>
              </a:rPr>
              <a:t>c.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cao</a:t>
            </a:r>
            <a:r>
              <a:rPr lang="en-US" sz="3200" dirty="0">
                <a:latin typeface="+mj-lt"/>
              </a:rPr>
              <a:t> 2.5 li ?</a:t>
            </a:r>
            <a:endParaRPr lang="vi-VN" sz="32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176BE7-92F1-4F4C-977B-D4814742574A}"/>
              </a:ext>
            </a:extLst>
          </p:cNvPr>
          <p:cNvGrpSpPr/>
          <p:nvPr/>
        </p:nvGrpSpPr>
        <p:grpSpPr>
          <a:xfrm>
            <a:off x="3005042" y="1383421"/>
            <a:ext cx="6181915" cy="1249801"/>
            <a:chOff x="318992" y="2043956"/>
            <a:chExt cx="6181915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8279F3-EA5C-47B4-B8F5-EE6C1F0AC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449C38-F4CF-46AC-98AA-E3121F26F78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E789ED8-4F6D-4D11-9BC2-BFD516B47340}"/>
              </a:ext>
            </a:extLst>
          </p:cNvPr>
          <p:cNvSpPr txBox="1"/>
          <p:nvPr/>
        </p:nvSpPr>
        <p:spPr>
          <a:xfrm>
            <a:off x="1000698" y="4352733"/>
            <a:ext cx="986009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EF9DE0-8436-4747-8911-293C81A2848A}"/>
              </a:ext>
            </a:extLst>
          </p:cNvPr>
          <p:cNvSpPr txBox="1"/>
          <p:nvPr/>
        </p:nvSpPr>
        <p:spPr>
          <a:xfrm>
            <a:off x="6358080" y="2700932"/>
            <a:ext cx="1947939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429D3-EDD0-48FE-BA40-61D2A9EDA01D}"/>
              </a:ext>
            </a:extLst>
          </p:cNvPr>
          <p:cNvSpPr txBox="1"/>
          <p:nvPr/>
        </p:nvSpPr>
        <p:spPr>
          <a:xfrm>
            <a:off x="6861672" y="5516036"/>
            <a:ext cx="986009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M, b, g.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592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C98CB-0067-47E5-BA4B-4224F5220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1450970"/>
            <a:ext cx="7932420" cy="4949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64365-DEA3-4077-9953-609206C099A7}"/>
              </a:ext>
            </a:extLst>
          </p:cNvPr>
          <p:cNvSpPr txBox="1"/>
          <p:nvPr/>
        </p:nvSpPr>
        <p:spPr>
          <a:xfrm>
            <a:off x="1865376" y="512064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Một</a:t>
            </a:r>
            <a:r>
              <a:rPr lang="en-US" sz="2400" dirty="0"/>
              <a:t> con </a:t>
            </a:r>
            <a:r>
              <a:rPr lang="en-US" sz="2400" dirty="0" err="1"/>
              <a:t>ngựa</a:t>
            </a:r>
            <a:r>
              <a:rPr lang="en-US" sz="2400" dirty="0"/>
              <a:t> </a:t>
            </a:r>
            <a:r>
              <a:rPr lang="en-US" sz="2400" dirty="0" err="1"/>
              <a:t>đau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: </a:t>
            </a:r>
            <a:r>
              <a:rPr lang="vi-VN" sz="2400" dirty="0"/>
              <a:t>khi trong gia đình, trong tập thể có một người gặp chuyện không may thì những người còn lại cũng lo lắng không yên.</a:t>
            </a:r>
          </a:p>
        </p:txBody>
      </p:sp>
    </p:spTree>
    <p:extLst>
      <p:ext uri="{BB962C8B-B14F-4D97-AF65-F5344CB8AC3E}">
        <p14:creationId xmlns:p14="http://schemas.microsoft.com/office/powerpoint/2010/main" val="1399265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940380" y="2229915"/>
            <a:ext cx="4656604" cy="21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167</Words>
  <Application>Microsoft Office PowerPoint</Application>
  <PresentationFormat>Widescreen</PresentationFormat>
  <Paragraphs>21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Arial-Rounded</vt:lpstr>
      <vt:lpstr>Calibri</vt:lpstr>
      <vt:lpstr>等线</vt:lpstr>
      <vt:lpstr>HP001 4 hàng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35</cp:revision>
  <dcterms:created xsi:type="dcterms:W3CDTF">2021-07-20T01:55:21Z</dcterms:created>
  <dcterms:modified xsi:type="dcterms:W3CDTF">2025-12-03T05:49:07Z</dcterms:modified>
</cp:coreProperties>
</file>