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09" r:id="rId2"/>
    <p:sldId id="517" r:id="rId3"/>
    <p:sldId id="516" r:id="rId4"/>
    <p:sldId id="519" r:id="rId5"/>
    <p:sldId id="515" r:id="rId6"/>
    <p:sldId id="520" r:id="rId7"/>
    <p:sldId id="3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chữ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>
                <a:solidFill>
                  <a:srgbClr val="00B050"/>
                </a:solidFill>
              </a:rPr>
              <a:t>hoa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94" r="34901" b="-1446"/>
          <a:stretch/>
        </p:blipFill>
        <p:spPr>
          <a:xfrm>
            <a:off x="4250621" y="2115001"/>
            <a:ext cx="3317797" cy="38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0" t="12161" r="-1220" b="-1446"/>
          <a:stretch/>
        </p:blipFill>
        <p:spPr>
          <a:xfrm>
            <a:off x="3868615" y="1914110"/>
            <a:ext cx="3952382" cy="376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113</Words>
  <Application>Microsoft Office PowerPoint</Application>
  <PresentationFormat>Widescreen</PresentationFormat>
  <Paragraphs>18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HP001</vt:lpstr>
      <vt:lpstr>HP001 4 hàng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2021-07-20T01:55:21Z</dcterms:created>
  <dcterms:modified xsi:type="dcterms:W3CDTF">2025-12-23T15:29:57Z</dcterms:modified>
</cp:coreProperties>
</file>