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09" r:id="rId2"/>
    <p:sldId id="516" r:id="rId3"/>
    <p:sldId id="282" r:id="rId4"/>
    <p:sldId id="517" r:id="rId5"/>
    <p:sldId id="375" r:id="rId6"/>
    <p:sldId id="519" r:id="rId7"/>
    <p:sldId id="520" r:id="rId8"/>
    <p:sldId id="51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47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TRÒ CHƠI CỦA BỐ</a:t>
            </a:r>
            <a:endParaRPr lang="x-none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42686"/>
            <a:ext cx="12268846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r>
              <a:rPr kumimoji="0" lang="vi-V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bữa ăn, nhìn hai bàn tay của 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5551" y="2949441"/>
            <a:ext cx="1265174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en-US" altLang="en-US" sz="4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5551" y="373087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v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ới nhau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nghĩ,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ngay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5551" y="443762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t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rong</a:t>
            </a:r>
            <a:r>
              <a:rPr kumimoji="0" lang="en-US" altLang="en-US" sz="4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trò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tay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ngoan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trò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chơi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104646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E8378F-AE1E-420D-8005-5E9FE09D97A4}"/>
              </a:ext>
            </a:extLst>
          </p:cNvPr>
          <p:cNvSpPr txBox="1"/>
          <p:nvPr/>
        </p:nvSpPr>
        <p:spPr>
          <a:xfrm>
            <a:off x="6657803" y="3155800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659850" y="210089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3908887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5" y="62420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208868" y="1372718"/>
            <a:ext cx="10461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nhà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Arial-Rounded"/>
                <a:ea typeface="Arial-Rounded"/>
                <a:sym typeface="Wingdings" pitchFamily="2" charset="2"/>
              </a:rPr>
              <a:t>52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, tổ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 3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, cụm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itchFamily="2" charset="2"/>
              </a:rPr>
              <a:t> Giang Biên, phường Việt Hưng, thành phố Hà Nội.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Wingdings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ón 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lẵng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529597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505776" y="1533749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6699790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650024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ao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172734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049173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3908887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5" y="62420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208868" y="1372718"/>
            <a:ext cx="10461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7446B"/>
                </a:solidFill>
                <a:latin typeface="+mj-lt"/>
              </a:rPr>
              <a:t>n</a:t>
            </a:r>
            <a:r>
              <a:rPr lang="en-US" sz="3200" smtClean="0">
                <a:solidFill>
                  <a:srgbClr val="F7446B"/>
                </a:solidFill>
                <a:latin typeface="+mj-lt"/>
              </a:rPr>
              <a:t>ón lá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276</Words>
  <Application>Microsoft Office PowerPoint</Application>
  <PresentationFormat>Widescreen</PresentationFormat>
  <Paragraphs>43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HP001 4 hàng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2021-07-20T01:55:21Z</dcterms:created>
  <dcterms:modified xsi:type="dcterms:W3CDTF">2025-12-23T15:25:43Z</dcterms:modified>
</cp:coreProperties>
</file>