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4" r:id="rId3"/>
  </p:sldMasterIdLst>
  <p:notesMasterIdLst>
    <p:notesMasterId r:id="rId9"/>
  </p:notesMasterIdLst>
  <p:sldIdLst>
    <p:sldId id="328" r:id="rId4"/>
    <p:sldId id="516" r:id="rId5"/>
    <p:sldId id="368" r:id="rId6"/>
    <p:sldId id="515" r:id="rId7"/>
    <p:sldId id="3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27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23/12/2025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23/12/2025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23/12/2025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23/12/2025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23/12/2025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23/12/2025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23/12/2025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23/12/2025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23/12/2025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23/12/2025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vừa)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1" r="70206" b="-1446"/>
          <a:stretch/>
        </p:blipFill>
        <p:spPr>
          <a:xfrm>
            <a:off x="4092971" y="2045231"/>
            <a:ext cx="3921055" cy="3992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1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4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7" t="22826" r="13603" b="22963"/>
          <a:stretch/>
        </p:blipFill>
        <p:spPr>
          <a:xfrm>
            <a:off x="4211550" y="2098375"/>
            <a:ext cx="3428115" cy="358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4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ECA3F-E279-4DB5-A818-EDFD567F7F0B}"/>
              </a:ext>
            </a:extLst>
          </p:cNvPr>
          <p:cNvGrpSpPr/>
          <p:nvPr/>
        </p:nvGrpSpPr>
        <p:grpSpPr>
          <a:xfrm>
            <a:off x="3432376" y="1591662"/>
            <a:ext cx="8646847" cy="1124106"/>
            <a:chOff x="418675" y="2043957"/>
            <a:chExt cx="8646847" cy="11241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A6E337-E3A0-449C-828A-AD99627DB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5" y="2043957"/>
              <a:ext cx="8043343" cy="11241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CB0ACC-3191-4652-9412-0C0D508532FC}"/>
                </a:ext>
              </a:extLst>
            </p:cNvPr>
            <p:cNvSpPr txBox="1"/>
            <p:nvPr/>
          </p:nvSpPr>
          <p:spPr>
            <a:xfrm>
              <a:off x="418675" y="2428050"/>
              <a:ext cx="86468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Ong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ăm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Ǉìm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Ξ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jật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DE911-E164-4048-9835-CE03F87F81C0}"/>
              </a:ext>
            </a:extLst>
          </p:cNvPr>
          <p:cNvSpPr txBox="1"/>
          <p:nvPr/>
        </p:nvSpPr>
        <p:spPr>
          <a:xfrm>
            <a:off x="2915972" y="2524322"/>
            <a:ext cx="10613080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BB28C-A4E6-4474-95A4-DDF037A29B9D}"/>
              </a:ext>
            </a:extLst>
          </p:cNvPr>
          <p:cNvSpPr txBox="1"/>
          <p:nvPr/>
        </p:nvSpPr>
        <p:spPr>
          <a:xfrm>
            <a:off x="2760583" y="4433511"/>
            <a:ext cx="1128502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9067E-CF7F-446B-99A7-937CBDA9430E}"/>
              </a:ext>
            </a:extLst>
          </p:cNvPr>
          <p:cNvSpPr txBox="1"/>
          <p:nvPr/>
        </p:nvSpPr>
        <p:spPr>
          <a:xfrm>
            <a:off x="2838277" y="3127117"/>
            <a:ext cx="1112963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6F30-ACA0-4B47-9E33-38A048CCEB13}"/>
              </a:ext>
            </a:extLst>
          </p:cNvPr>
          <p:cNvSpPr txBox="1"/>
          <p:nvPr/>
        </p:nvSpPr>
        <p:spPr>
          <a:xfrm>
            <a:off x="2760583" y="5552894"/>
            <a:ext cx="611982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2"/>
                </a:solidFill>
                <a:latin typeface="+mj-lt"/>
              </a:rPr>
              <a:t>Luyện</a:t>
            </a:r>
            <a:r>
              <a:rPr lang="en-US" sz="6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+mj-lt"/>
              </a:rPr>
              <a:t>viết</a:t>
            </a:r>
            <a:r>
              <a:rPr lang="en-US" sz="6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+mj-lt"/>
              </a:rPr>
              <a:t>vở</a:t>
            </a:r>
            <a:endParaRPr lang="en-US" sz="60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148</Words>
  <Application>Microsoft Office PowerPoint</Application>
  <PresentationFormat>Widescreen</PresentationFormat>
  <Paragraphs>20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等线</vt:lpstr>
      <vt:lpstr>HP001</vt:lpstr>
      <vt:lpstr>HP001 4 hàng</vt:lpstr>
      <vt:lpstr>Times New Roman</vt:lpstr>
      <vt:lpstr>UTM Avo</vt:lpstr>
      <vt:lpstr>Wingdings</vt:lpstr>
      <vt:lpstr>Office Theme</vt:lpstr>
      <vt:lpstr>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2021-07-20T01:55:21Z</dcterms:created>
  <dcterms:modified xsi:type="dcterms:W3CDTF">2025-12-23T15:34:37Z</dcterms:modified>
</cp:coreProperties>
</file>