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7" r:id="rId4"/>
    <p:sldId id="375" r:id="rId5"/>
    <p:sldId id="376" r:id="rId6"/>
    <p:sldId id="377" r:id="rId7"/>
    <p:sldId id="297" r:id="rId8"/>
    <p:sldId id="380" r:id="rId9"/>
    <p:sldId id="373" r:id="rId10"/>
    <p:sldId id="381" r:id="rId11"/>
    <p:sldId id="37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0BCA-C5CE-4F30-A3A5-D03ABD6588C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DC7B6-BCD2-4154-9C6B-CFFC9D43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9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7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0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4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7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5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1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3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135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153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208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005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062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86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001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70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077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170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248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30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40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9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2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57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05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0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58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993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9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5893" y="2459504"/>
            <a:ext cx="8615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prstClr val="black"/>
                </a:solidFill>
                <a:latin typeface="HP001 4 hàng" panose="020B0603050302020204" pitchFamily="34" charset="0"/>
              </a:rPr>
              <a:t>I, 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3DC849-9A46-465C-B6EE-9056675798D0}"/>
              </a:ext>
            </a:extLst>
          </p:cNvPr>
          <p:cNvSpPr txBox="1"/>
          <p:nvPr/>
        </p:nvSpPr>
        <p:spPr>
          <a:xfrm>
            <a:off x="2765405" y="463266"/>
            <a:ext cx="7154436" cy="9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I, K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2D82B-315F-4AF7-88E3-775D2D0D33C9}"/>
              </a:ext>
            </a:extLst>
          </p:cNvPr>
          <p:cNvSpPr txBox="1"/>
          <p:nvPr/>
        </p:nvSpPr>
        <p:spPr>
          <a:xfrm>
            <a:off x="413663" y="4497322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7E9A1-F004-4145-9E9B-625F77D8619C}"/>
              </a:ext>
            </a:extLst>
          </p:cNvPr>
          <p:cNvSpPr txBox="1"/>
          <p:nvPr/>
        </p:nvSpPr>
        <p:spPr>
          <a:xfrm>
            <a:off x="2765405" y="51737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2993A-5594-4FC5-B692-A90E5A28A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16" r="-2767"/>
          <a:stretch/>
        </p:blipFill>
        <p:spPr>
          <a:xfrm>
            <a:off x="3541668" y="1810477"/>
            <a:ext cx="2485506" cy="254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56D525-393D-45C8-91B1-051B6883E5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105"/>
          <a:stretch/>
        </p:blipFill>
        <p:spPr>
          <a:xfrm>
            <a:off x="6430727" y="1810477"/>
            <a:ext cx="2534682" cy="25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EEF9F-064A-4C54-A2EC-E297C6FBF560}"/>
              </a:ext>
            </a:extLst>
          </p:cNvPr>
          <p:cNvSpPr txBox="1"/>
          <p:nvPr/>
        </p:nvSpPr>
        <p:spPr>
          <a:xfrm>
            <a:off x="2518782" y="37629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smtClean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I, K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2993A-5594-4FC5-B692-A90E5A28A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16" r="-2767"/>
          <a:stretch/>
        </p:blipFill>
        <p:spPr>
          <a:xfrm>
            <a:off x="3541668" y="1810477"/>
            <a:ext cx="2485506" cy="2549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6D525-393D-45C8-91B1-051B6883E5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105"/>
          <a:stretch/>
        </p:blipFill>
        <p:spPr>
          <a:xfrm>
            <a:off x="6430727" y="1810477"/>
            <a:ext cx="2534682" cy="25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43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EEF9F-064A-4C54-A2EC-E297C6FBF560}"/>
              </a:ext>
            </a:extLst>
          </p:cNvPr>
          <p:cNvSpPr txBox="1"/>
          <p:nvPr/>
        </p:nvSpPr>
        <p:spPr>
          <a:xfrm>
            <a:off x="2518779" y="11403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smtClean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I, K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nhỏ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66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D7BC6C-3C90-492D-A9E9-A63E3656DA8A}"/>
              </a:ext>
            </a:extLst>
          </p:cNvPr>
          <p:cNvSpPr txBox="1"/>
          <p:nvPr/>
        </p:nvSpPr>
        <p:spPr>
          <a:xfrm>
            <a:off x="2450440" y="29105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ỨNG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22C47D-2F35-4847-9FB3-0982534F5373}"/>
              </a:ext>
            </a:extLst>
          </p:cNvPr>
          <p:cNvGrpSpPr/>
          <p:nvPr/>
        </p:nvGrpSpPr>
        <p:grpSpPr>
          <a:xfrm>
            <a:off x="2096378" y="1452990"/>
            <a:ext cx="8299784" cy="1190443"/>
            <a:chOff x="418676" y="2043957"/>
            <a:chExt cx="6224838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CC990A-BBDD-41A7-B1B8-2730F3E9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32EF4B-4A42-41B8-8D3D-AD5477675CFF}"/>
                </a:ext>
              </a:extLst>
            </p:cNvPr>
            <p:cNvSpPr txBox="1"/>
            <p:nvPr/>
          </p:nvSpPr>
          <p:spPr>
            <a:xfrm>
              <a:off x="461599" y="2333679"/>
              <a:ext cx="6181915" cy="530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Kiến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tha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lâu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cũng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đầy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tổ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980C18-0D79-4075-B918-54CA458004BA}"/>
              </a:ext>
            </a:extLst>
          </p:cNvPr>
          <p:cNvSpPr txBox="1"/>
          <p:nvPr/>
        </p:nvSpPr>
        <p:spPr>
          <a:xfrm>
            <a:off x="1199965" y="2815657"/>
            <a:ext cx="10149840" cy="339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Khoảng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ghi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tiếng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  <a:endParaRPr lang="vi-VN" sz="28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vi-VN" sz="28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UTM Avo" panose="02040603050506020204" pitchFamily="18" charset="0"/>
              </a:rPr>
              <a:t>c.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  <a:endParaRPr lang="vi-VN" sz="28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F81CE-73B7-4262-91CB-FB3F9BF5061B}"/>
              </a:ext>
            </a:extLst>
          </p:cNvPr>
          <p:cNvSpPr txBox="1"/>
          <p:nvPr/>
        </p:nvSpPr>
        <p:spPr>
          <a:xfrm>
            <a:off x="1124712" y="6113467"/>
            <a:ext cx="10853928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7ED51B-B233-4E0D-9C57-C004D35A4C09}"/>
              </a:ext>
            </a:extLst>
          </p:cNvPr>
          <p:cNvSpPr txBox="1"/>
          <p:nvPr/>
        </p:nvSpPr>
        <p:spPr>
          <a:xfrm>
            <a:off x="2603479" y="3429000"/>
            <a:ext cx="324045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8C656-1B8B-4B82-A866-EC90E1B287FB}"/>
              </a:ext>
            </a:extLst>
          </p:cNvPr>
          <p:cNvSpPr txBox="1"/>
          <p:nvPr/>
        </p:nvSpPr>
        <p:spPr>
          <a:xfrm>
            <a:off x="2153609" y="4669759"/>
            <a:ext cx="611982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K, h, l , g, y.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uiExpand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343762" y="323080"/>
            <a:ext cx="116557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dồn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nại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ắt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6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8882D-5119-4934-AF0E-43BC06742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46" y="1691639"/>
            <a:ext cx="7619048" cy="48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808235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46519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Kiến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cũng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đầy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Kiến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 Box 829">
            <a:extLst>
              <a:ext uri="{FF2B5EF4-FFF2-40B4-BE49-F238E27FC236}">
                <a16:creationId xmlns:a16="http://schemas.microsoft.com/office/drawing/2014/main" id="{17C1E0F1-975A-41DC-BE07-2D06488DE135}"/>
              </a:ext>
            </a:extLst>
          </p:cNvPr>
          <p:cNvSpPr txBox="1"/>
          <p:nvPr/>
        </p:nvSpPr>
        <p:spPr>
          <a:xfrm>
            <a:off x="6859586" y="751426"/>
            <a:ext cx="1162498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" name="Text Box 833">
            <a:extLst>
              <a:ext uri="{FF2B5EF4-FFF2-40B4-BE49-F238E27FC236}">
                <a16:creationId xmlns:a16="http://schemas.microsoft.com/office/drawing/2014/main" id="{1B6C9C69-C7EB-4AC4-8DA3-1044ACDFA585}"/>
              </a:ext>
            </a:extLst>
          </p:cNvPr>
          <p:cNvSpPr txBox="1"/>
          <p:nvPr/>
        </p:nvSpPr>
        <p:spPr>
          <a:xfrm>
            <a:off x="6975643" y="4325939"/>
            <a:ext cx="62549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193</Words>
  <Application>Microsoft Office PowerPoint</Application>
  <PresentationFormat>Widescreen</PresentationFormat>
  <Paragraphs>38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Arial-Rounded</vt:lpstr>
      <vt:lpstr>Calibri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2021-08-03T05:49:34Z</dcterms:created>
  <dcterms:modified xsi:type="dcterms:W3CDTF">2025-11-10T06:43:12Z</dcterms:modified>
</cp:coreProperties>
</file>