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13"/>
  </p:notesMasterIdLst>
  <p:sldIdLst>
    <p:sldId id="256" r:id="rId4"/>
    <p:sldId id="515" r:id="rId5"/>
    <p:sldId id="517" r:id="rId6"/>
    <p:sldId id="281" r:id="rId7"/>
    <p:sldId id="335" r:id="rId8"/>
    <p:sldId id="375" r:id="rId9"/>
    <p:sldId id="516" r:id="rId10"/>
    <p:sldId id="518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993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12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11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5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80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5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2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7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1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7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3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25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76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7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808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1862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151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060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26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6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3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A3DE91-E92F-0843-A6D4-D6270C3FE34B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6936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E02CAB-4AAC-49CB-934A-AFF6A1A93392}"/>
              </a:ext>
            </a:extLst>
          </p:cNvPr>
          <p:cNvSpPr txBox="1"/>
          <p:nvPr/>
        </p:nvSpPr>
        <p:spPr>
          <a:xfrm>
            <a:off x="3835936" y="1312408"/>
            <a:ext cx="452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4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E6D30A-7EB0-4BF1-ADD8-4F6B135F4A9B}"/>
              </a:ext>
            </a:extLst>
          </p:cNvPr>
          <p:cNvSpPr txBox="1"/>
          <p:nvPr/>
        </p:nvSpPr>
        <p:spPr>
          <a:xfrm>
            <a:off x="3843226" y="2118922"/>
            <a:ext cx="488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NHÍM NÂU KẾT BẠN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153D12-31C1-41B7-BEB0-98D7C0B2671D}"/>
              </a:ext>
            </a:extLst>
          </p:cNvPr>
          <p:cNvSpPr txBox="1"/>
          <p:nvPr/>
        </p:nvSpPr>
        <p:spPr>
          <a:xfrm>
            <a:off x="3843226" y="2762788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9CE343-85F5-407F-B51C-AB81DF26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20" y="3000462"/>
            <a:ext cx="521205" cy="492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D0F712-B36D-44B4-B526-E61736EC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9" y="3671315"/>
            <a:ext cx="492526" cy="492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27F03-8C3E-4DBC-8999-3109589DA4D5}"/>
              </a:ext>
            </a:extLst>
          </p:cNvPr>
          <p:cNvSpPr txBox="1"/>
          <p:nvPr/>
        </p:nvSpPr>
        <p:spPr>
          <a:xfrm>
            <a:off x="3843226" y="3429000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g/ gh.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0A6D41C-B540-4774-8A9D-892AB42F00F6}"/>
              </a:ext>
            </a:extLst>
          </p:cNvPr>
          <p:cNvSpPr txBox="1"/>
          <p:nvPr/>
        </p:nvSpPr>
        <p:spPr>
          <a:xfrm>
            <a:off x="3843226" y="4031192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D8BAB6A-F838-41D9-9F81-1A4AA2BF9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1" y="4268878"/>
            <a:ext cx="492526" cy="492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EDC799-F203-475F-B651-C4042BBD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39" t="2903" r="24457" b="3018"/>
          <a:stretch/>
        </p:blipFill>
        <p:spPr>
          <a:xfrm>
            <a:off x="446567" y="297712"/>
            <a:ext cx="2530549" cy="19670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5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6130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1" y="2401570"/>
            <a:ext cx="12077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Thấy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nhím trắng tốt bụng, nhím nâu đã nhận lời kết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17695" y="937895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1" y="3136900"/>
            <a:ext cx="12077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cùng trang trí chỗ ở cho đẹp. Chúng trải qua những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821430"/>
            <a:ext cx="1207770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v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ui vẻ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ấm áp vì không phải sống một mình giữa mùa đông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lạnh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48CAF63-012E-4FB9-AFA1-528DB8253ACA}"/>
              </a:ext>
            </a:extLst>
          </p:cNvPr>
          <p:cNvSpPr/>
          <p:nvPr/>
        </p:nvSpPr>
        <p:spPr>
          <a:xfrm>
            <a:off x="3133817" y="5717219"/>
            <a:ext cx="7483876" cy="8251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</a:t>
            </a: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vi-VN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chữ nào viết hoa?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7E04BFB-897D-447A-963F-458477F9D6C9}"/>
              </a:ext>
            </a:extLst>
          </p:cNvPr>
          <p:cNvCxnSpPr/>
          <p:nvPr/>
        </p:nvCxnSpPr>
        <p:spPr>
          <a:xfrm>
            <a:off x="1185861" y="2825750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42AF3A0-9C2C-4E92-A388-E59030E64C1D}"/>
              </a:ext>
            </a:extLst>
          </p:cNvPr>
          <p:cNvCxnSpPr/>
          <p:nvPr/>
        </p:nvCxnSpPr>
        <p:spPr>
          <a:xfrm>
            <a:off x="245110" y="3526794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2075379-884C-41A7-9E55-5F1095ED21F8}"/>
              </a:ext>
            </a:extLst>
          </p:cNvPr>
          <p:cNvCxnSpPr/>
          <p:nvPr/>
        </p:nvCxnSpPr>
        <p:spPr>
          <a:xfrm>
            <a:off x="6692388" y="3526794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8"/>
          <p:cNvSpPr txBox="1"/>
          <p:nvPr/>
        </p:nvSpPr>
        <p:spPr>
          <a:xfrm>
            <a:off x="114301" y="4530189"/>
            <a:ext cx="1207770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3200" b="1" noProof="0" smtClean="0">
                <a:solidFill>
                  <a:srgbClr val="7030A0"/>
                </a:solidFill>
                <a:latin typeface="HP001 4 hàng" panose="020B0603050302020204" pitchFamily="34" charset="0"/>
              </a:rPr>
              <a:t>iá.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  <p:bldP spid="9" grpId="0" animBg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2501905" y="858913"/>
            <a:ext cx="715443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638757" y="175207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trang trí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765463" y="20769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2638757" y="253666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giữa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2765463" y="28615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207175-DBBC-5B47-9626-791F4B16E07A}"/>
              </a:ext>
            </a:extLst>
          </p:cNvPr>
          <p:cNvSpPr/>
          <p:nvPr/>
        </p:nvSpPr>
        <p:spPr>
          <a:xfrm>
            <a:off x="2638757" y="334559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lạnh giá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A6FFE91-FD4E-EE41-A780-5D30A5D67AE4}"/>
              </a:ext>
            </a:extLst>
          </p:cNvPr>
          <p:cNvSpPr/>
          <p:nvPr/>
        </p:nvSpPr>
        <p:spPr>
          <a:xfrm>
            <a:off x="2765463" y="36705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DBA035F-593B-C142-9C33-C62AA1085987}"/>
              </a:ext>
            </a:extLst>
          </p:cNvPr>
          <p:cNvSpPr/>
          <p:nvPr/>
        </p:nvSpPr>
        <p:spPr>
          <a:xfrm>
            <a:off x="2638757" y="4154520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trắng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029D925-C717-EA4B-B96D-2F26F3BADD22}"/>
              </a:ext>
            </a:extLst>
          </p:cNvPr>
          <p:cNvSpPr/>
          <p:nvPr/>
        </p:nvSpPr>
        <p:spPr>
          <a:xfrm>
            <a:off x="2765463" y="44794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7114303" y="2600980"/>
            <a:ext cx="41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ô li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31" y="453240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A3048C-F4D9-4A62-BBA8-093E72628535}"/>
              </a:ext>
            </a:extLst>
          </p:cNvPr>
          <p:cNvSpPr txBox="1"/>
          <p:nvPr/>
        </p:nvSpPr>
        <p:spPr>
          <a:xfrm>
            <a:off x="2844053" y="419137"/>
            <a:ext cx="75189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D995666-0594-4148-A17C-CC7AFC5C0A30}"/>
              </a:ext>
            </a:extLst>
          </p:cNvPr>
          <p:cNvGrpSpPr/>
          <p:nvPr/>
        </p:nvGrpSpPr>
        <p:grpSpPr>
          <a:xfrm>
            <a:off x="900328" y="1283852"/>
            <a:ext cx="5026883" cy="3894721"/>
            <a:chOff x="167952" y="477288"/>
            <a:chExt cx="3551126" cy="3894721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xmlns="" id="{36FE06AB-F2FE-4E7C-80C1-2CE633C89ABE}"/>
                </a:ext>
              </a:extLst>
            </p:cNvPr>
            <p:cNvSpPr/>
            <p:nvPr/>
          </p:nvSpPr>
          <p:spPr>
            <a:xfrm>
              <a:off x="167952" y="477288"/>
              <a:ext cx="3551126" cy="3894721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014749F-42D2-4695-B5BC-04EEE09A0640}"/>
                </a:ext>
              </a:extLst>
            </p:cNvPr>
            <p:cNvSpPr/>
            <p:nvPr/>
          </p:nvSpPr>
          <p:spPr>
            <a:xfrm>
              <a:off x="796670" y="976757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AFCB764-518F-4A26-A63B-2A17454B638D}"/>
                </a:ext>
              </a:extLst>
            </p:cNvPr>
            <p:cNvSpPr/>
            <p:nvPr/>
          </p:nvSpPr>
          <p:spPr>
            <a:xfrm>
              <a:off x="174458" y="1498801"/>
              <a:ext cx="392638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A26D596-8C94-4455-AB8F-1E04850D4BED}"/>
              </a:ext>
            </a:extLst>
          </p:cNvPr>
          <p:cNvGrpSpPr/>
          <p:nvPr/>
        </p:nvGrpSpPr>
        <p:grpSpPr>
          <a:xfrm>
            <a:off x="6401584" y="1283852"/>
            <a:ext cx="5173749" cy="3663888"/>
            <a:chOff x="2958196" y="778545"/>
            <a:chExt cx="3654876" cy="3663888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xmlns="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3663888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482CC60-87BA-4F63-BE31-498871C71EBA}"/>
                </a:ext>
              </a:extLst>
            </p:cNvPr>
            <p:cNvSpPr/>
            <p:nvPr/>
          </p:nvSpPr>
          <p:spPr>
            <a:xfrm>
              <a:off x="3682414" y="1075105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65560CC-2D21-4E02-A82A-3F01E2B7B691}"/>
                </a:ext>
              </a:extLst>
            </p:cNvPr>
            <p:cNvSpPr/>
            <p:nvPr/>
          </p:nvSpPr>
          <p:spPr>
            <a:xfrm>
              <a:off x="3682414" y="1795321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75090ED-49F1-4098-BEBE-55340E4AE74D}"/>
              </a:ext>
            </a:extLst>
          </p:cNvPr>
          <p:cNvGrpSpPr/>
          <p:nvPr/>
        </p:nvGrpSpPr>
        <p:grpSpPr>
          <a:xfrm>
            <a:off x="3695697" y="4316740"/>
            <a:ext cx="6667276" cy="2186561"/>
            <a:chOff x="2299244" y="3239801"/>
            <a:chExt cx="4709944" cy="2186561"/>
          </a:xfrm>
        </p:grpSpPr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xmlns="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4709944" cy="2186561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CE028C3-19B5-4484-80D2-27297046BE79}"/>
              </a:ext>
            </a:extLst>
          </p:cNvPr>
          <p:cNvSpPr/>
          <p:nvPr/>
        </p:nvSpPr>
        <p:spPr>
          <a:xfrm>
            <a:off x="2028864" y="15845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  <a:endParaRPr lang="x-none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D576EE4-1721-462D-94EB-92AB2BF23F54}"/>
              </a:ext>
            </a:extLst>
          </p:cNvPr>
          <p:cNvSpPr/>
          <p:nvPr/>
        </p:nvSpPr>
        <p:spPr>
          <a:xfrm>
            <a:off x="1138008" y="2160375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C561111-99B8-4E66-8E8E-09D4B0405B19}"/>
              </a:ext>
            </a:extLst>
          </p:cNvPr>
          <p:cNvSpPr/>
          <p:nvPr/>
        </p:nvSpPr>
        <p:spPr>
          <a:xfrm>
            <a:off x="7701715" y="14259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8091B79-64E6-4877-ACCD-68318569D354}"/>
              </a:ext>
            </a:extLst>
          </p:cNvPr>
          <p:cNvSpPr/>
          <p:nvPr/>
        </p:nvSpPr>
        <p:spPr>
          <a:xfrm>
            <a:off x="7678526" y="21757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06C18E6-19A6-4116-9ADE-640C7DE7086B}"/>
              </a:ext>
            </a:extLst>
          </p:cNvPr>
          <p:cNvSpPr/>
          <p:nvPr/>
        </p:nvSpPr>
        <p:spPr>
          <a:xfrm>
            <a:off x="4959298" y="4510939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48362E-2A57-4479-8667-CF9B01AC0DC6}"/>
              </a:ext>
            </a:extLst>
          </p:cNvPr>
          <p:cNvSpPr txBox="1"/>
          <p:nvPr/>
        </p:nvSpPr>
        <p:spPr>
          <a:xfrm>
            <a:off x="3302621" y="414915"/>
            <a:ext cx="722998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A0CF93-2089-4D1A-A356-9A080B0A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54" y="578258"/>
            <a:ext cx="481467" cy="549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19D7F6-02AB-4923-B9C0-76CE73C0F62F}"/>
              </a:ext>
            </a:extLst>
          </p:cNvPr>
          <p:cNvSpPr txBox="1"/>
          <p:nvPr/>
        </p:nvSpPr>
        <p:spPr>
          <a:xfrm>
            <a:off x="2703558" y="960025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iu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ưu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833B76-D13E-4419-99FD-8A385ADA00E1}"/>
              </a:ext>
            </a:extLst>
          </p:cNvPr>
          <p:cNvSpPr txBox="1"/>
          <p:nvPr/>
        </p:nvSpPr>
        <p:spPr>
          <a:xfrm>
            <a:off x="2703558" y="3314146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iêng</a:t>
            </a:r>
            <a:r>
              <a:rPr lang="vi-VN" sz="2800" dirty="0">
                <a:latin typeface="+mj-lt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81300A-2144-4F3B-B1ED-CF9615E29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07043"/>
              </p:ext>
            </p:extLst>
          </p:nvPr>
        </p:nvGraphicFramePr>
        <p:xfrm>
          <a:off x="2703558" y="1805421"/>
          <a:ext cx="7343825" cy="1623579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xmlns="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xmlns="" val="1509586747"/>
                    </a:ext>
                  </a:extLst>
                </a:gridCol>
              </a:tblGrid>
              <a:tr h="793922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</a:t>
                      </a: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3857809"/>
                  </a:ext>
                </a:extLst>
              </a:tr>
              <a:tr h="8296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854401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685830-53CE-4BF6-B577-E369C9B1D4B6}"/>
              </a:ext>
            </a:extLst>
          </p:cNvPr>
          <p:cNvSpPr/>
          <p:nvPr/>
        </p:nvSpPr>
        <p:spPr>
          <a:xfrm>
            <a:off x="4193617" y="1899683"/>
            <a:ext cx="2137023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lưỡi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, </a:t>
            </a:r>
            <a:endParaRPr lang="x-non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5C442B-1A48-426E-A850-431613E930FA}"/>
              </a:ext>
            </a:extLst>
          </p:cNvPr>
          <p:cNvSpPr/>
          <p:nvPr/>
        </p:nvSpPr>
        <p:spPr>
          <a:xfrm>
            <a:off x="5503896" y="1887252"/>
            <a:ext cx="299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mến</a:t>
            </a:r>
            <a:r>
              <a:rPr lang="en-US" sz="3200" dirty="0">
                <a:latin typeface="+mj-lt"/>
              </a:rPr>
              <a:t>, …</a:t>
            </a:r>
            <a:endParaRPr lang="x-none" sz="3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6F2FD2-BFD4-461A-8F7E-D52B13984288}"/>
              </a:ext>
            </a:extLst>
          </p:cNvPr>
          <p:cNvSpPr/>
          <p:nvPr/>
        </p:nvSpPr>
        <p:spPr>
          <a:xfrm>
            <a:off x="4383885" y="2685216"/>
            <a:ext cx="194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765094-5082-49EB-9E7B-40FA17D299EB}"/>
              </a:ext>
            </a:extLst>
          </p:cNvPr>
          <p:cNvSpPr/>
          <p:nvPr/>
        </p:nvSpPr>
        <p:spPr>
          <a:xfrm>
            <a:off x="5765196" y="2649076"/>
            <a:ext cx="269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ựu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x-none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EC3DF318-7DD6-40E9-9FA0-54858949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63934"/>
              </p:ext>
            </p:extLst>
          </p:nvPr>
        </p:nvGraphicFramePr>
        <p:xfrm>
          <a:off x="2703558" y="4222301"/>
          <a:ext cx="7343825" cy="2012538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xmlns="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xmlns="" val="1509586747"/>
                    </a:ext>
                  </a:extLst>
                </a:gridCol>
              </a:tblGrid>
              <a:tr h="984121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</a:t>
                      </a: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3857809"/>
                  </a:ext>
                </a:extLst>
              </a:tr>
              <a:tr h="102841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854401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A5F3C2-3F07-43EE-8918-E2076FBF6BBA}"/>
              </a:ext>
            </a:extLst>
          </p:cNvPr>
          <p:cNvSpPr/>
          <p:nvPr/>
        </p:nvSpPr>
        <p:spPr>
          <a:xfrm>
            <a:off x="4469612" y="4402726"/>
            <a:ext cx="2108656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cô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</a:t>
            </a:r>
            <a:r>
              <a:rPr lang="en-US" sz="3200" dirty="0">
                <a:latin typeface="+mj-lt"/>
              </a:rPr>
              <a:t>, </a:t>
            </a:r>
            <a:endParaRPr lang="x-non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33D528-C31E-4F36-9198-113C62A64FAC}"/>
              </a:ext>
            </a:extLst>
          </p:cNvPr>
          <p:cNvSpPr/>
          <p:nvPr/>
        </p:nvSpPr>
        <p:spPr>
          <a:xfrm>
            <a:off x="5765196" y="4402726"/>
            <a:ext cx="33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lươn</a:t>
            </a:r>
            <a:r>
              <a:rPr lang="en-US" sz="3200" dirty="0">
                <a:latin typeface="+mj-lt"/>
              </a:rPr>
              <a:t>, …</a:t>
            </a:r>
            <a:endParaRPr lang="x-none" sz="3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63A22C-500F-4F40-8481-B19250548C74}"/>
              </a:ext>
            </a:extLst>
          </p:cNvPr>
          <p:cNvSpPr/>
          <p:nvPr/>
        </p:nvSpPr>
        <p:spPr>
          <a:xfrm>
            <a:off x="4565741" y="5362490"/>
            <a:ext cx="303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kh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kiệu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B3077B-CEF5-41A1-B3DF-2E9622B343DE}"/>
              </a:ext>
            </a:extLst>
          </p:cNvPr>
          <p:cNvSpPr/>
          <p:nvPr/>
        </p:nvSpPr>
        <p:spPr>
          <a:xfrm>
            <a:off x="6763517" y="5375827"/>
            <a:ext cx="350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x-none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0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251</Words>
  <Application>Microsoft Office PowerPoint</Application>
  <PresentationFormat>Custom</PresentationFormat>
  <Paragraphs>57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5_Office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M0</cp:lastModifiedBy>
  <cp:revision>38</cp:revision>
  <dcterms:created xsi:type="dcterms:W3CDTF">2021-07-20T01:55:21Z</dcterms:created>
  <dcterms:modified xsi:type="dcterms:W3CDTF">2022-11-17T01:41:15Z</dcterms:modified>
</cp:coreProperties>
</file>