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3"/>
  </p:notesMasterIdLst>
  <p:sldIdLst>
    <p:sldId id="515" r:id="rId3"/>
    <p:sldId id="518" r:id="rId4"/>
    <p:sldId id="519" r:id="rId5"/>
    <p:sldId id="516" r:id="rId6"/>
    <p:sldId id="520" r:id="rId7"/>
    <p:sldId id="521" r:id="rId8"/>
    <p:sldId id="522" r:id="rId9"/>
    <p:sldId id="378" r:id="rId10"/>
    <p:sldId id="375" r:id="rId11"/>
    <p:sldId id="5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1937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39659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7254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25389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9250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6289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49357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21084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95240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20254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43749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1579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93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1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r>
              <a:rPr lang="en-US" sz="6000" dirty="0"/>
              <a:t> </a:t>
            </a:r>
            <a:r>
              <a:rPr lang="en-US" sz="6000" dirty="0" err="1"/>
              <a:t>chữ</a:t>
            </a:r>
            <a:r>
              <a:rPr lang="en-US" sz="6000" dirty="0"/>
              <a:t> </a:t>
            </a:r>
            <a:r>
              <a:rPr lang="en-US" sz="6000" dirty="0" err="1"/>
              <a:t>hoa</a:t>
            </a:r>
            <a:r>
              <a:rPr lang="en-US" sz="6000" dirty="0"/>
              <a:t> </a:t>
            </a:r>
            <a:r>
              <a:rPr lang="en-US" sz="6000" b="1" dirty="0">
                <a:latin typeface="HP001 4 hàng" panose="020B06030503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BFF745-D1CC-4CB1-BD46-FEC48BFD2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42" t="-1239" r="364" b="1239"/>
          <a:stretch/>
        </p:blipFill>
        <p:spPr>
          <a:xfrm>
            <a:off x="1390903" y="623117"/>
            <a:ext cx="4949510" cy="4979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417348-4ED8-4374-B20C-36414422B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30" t="22431" r="10951" b="22604"/>
          <a:stretch/>
        </p:blipFill>
        <p:spPr>
          <a:xfrm>
            <a:off x="6751039" y="1693061"/>
            <a:ext cx="4050058" cy="40512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5D43A1-A760-44FC-A113-739E228A402C}"/>
              </a:ext>
            </a:extLst>
          </p:cNvPr>
          <p:cNvSpPr txBox="1"/>
          <p:nvPr/>
        </p:nvSpPr>
        <p:spPr>
          <a:xfrm>
            <a:off x="4521594" y="99897"/>
            <a:ext cx="6358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54B7FB-E7FC-4519-8EF1-A603BAA1BC86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B197C4-E08A-4355-8EE1-A6D21BBEB6C8}"/>
              </a:ext>
            </a:extLst>
          </p:cNvPr>
          <p:cNvSpPr txBox="1"/>
          <p:nvPr/>
        </p:nvSpPr>
        <p:spPr>
          <a:xfrm>
            <a:off x="3297869" y="612580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072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C988D6-D54C-45F3-9EE0-3628D59513EA}"/>
              </a:ext>
            </a:extLst>
          </p:cNvPr>
          <p:cNvSpPr txBox="1"/>
          <p:nvPr/>
        </p:nvSpPr>
        <p:spPr>
          <a:xfrm>
            <a:off x="3513348" y="394470"/>
            <a:ext cx="536582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FF745-D1CC-4CB1-BD46-FEC48BFD2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42" t="-1239" r="364" b="1239"/>
          <a:stretch/>
        </p:blipFill>
        <p:spPr>
          <a:xfrm>
            <a:off x="3301589" y="1248550"/>
            <a:ext cx="4949510" cy="497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1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B8E4EF-217A-46CD-B52B-CED41519B242}"/>
              </a:ext>
            </a:extLst>
          </p:cNvPr>
          <p:cNvSpPr txBox="1"/>
          <p:nvPr/>
        </p:nvSpPr>
        <p:spPr>
          <a:xfrm>
            <a:off x="1996257" y="285379"/>
            <a:ext cx="78454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17348-4ED8-4374-B20C-36414422BE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0" t="22431" r="10951" b="22604"/>
          <a:stretch/>
        </p:blipFill>
        <p:spPr>
          <a:xfrm>
            <a:off x="3666645" y="1679413"/>
            <a:ext cx="4050058" cy="405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CEC423-7882-44AE-A7D1-4CD9E6B67651}"/>
              </a:ext>
            </a:extLst>
          </p:cNvPr>
          <p:cNvSpPr txBox="1"/>
          <p:nvPr/>
        </p:nvSpPr>
        <p:spPr>
          <a:xfrm>
            <a:off x="3955312" y="3035595"/>
            <a:ext cx="5475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50"/>
                </a:solidFill>
              </a:rPr>
              <a:t>Viết</a:t>
            </a:r>
            <a:r>
              <a:rPr lang="en-US" sz="6000" dirty="0">
                <a:solidFill>
                  <a:srgbClr val="00B050"/>
                </a:solidFill>
              </a:rPr>
              <a:t> </a:t>
            </a:r>
            <a:r>
              <a:rPr lang="en-US" sz="6000" dirty="0" err="1">
                <a:solidFill>
                  <a:srgbClr val="00B050"/>
                </a:solidFill>
              </a:rPr>
              <a:t>ứng</a:t>
            </a:r>
            <a:r>
              <a:rPr lang="en-US" sz="6000" dirty="0">
                <a:solidFill>
                  <a:srgbClr val="00B050"/>
                </a:solidFill>
              </a:rPr>
              <a:t> </a:t>
            </a:r>
            <a:r>
              <a:rPr lang="en-US" sz="6000" dirty="0" err="1">
                <a:solidFill>
                  <a:srgbClr val="00B050"/>
                </a:solidFill>
              </a:rPr>
              <a:t>dụng</a:t>
            </a:r>
            <a:endParaRPr lang="en-US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1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EF706F-58AB-4706-A6EB-05E6F5C90FEA}"/>
              </a:ext>
            </a:extLst>
          </p:cNvPr>
          <p:cNvSpPr txBox="1"/>
          <p:nvPr/>
        </p:nvSpPr>
        <p:spPr>
          <a:xfrm>
            <a:off x="1100585" y="560957"/>
            <a:ext cx="960156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ứng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dụng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D0E24B-395C-468D-B65E-AEE7CF8CED0E}"/>
              </a:ext>
            </a:extLst>
          </p:cNvPr>
          <p:cNvSpPr txBox="1"/>
          <p:nvPr/>
        </p:nvSpPr>
        <p:spPr>
          <a:xfrm>
            <a:off x="815248" y="2922803"/>
            <a:ext cx="10950766" cy="3397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800" dirty="0">
                <a:latin typeface="+mj-lt"/>
              </a:rPr>
              <a:t>b. </a:t>
            </a:r>
            <a:r>
              <a:rPr lang="en-US" sz="2800" dirty="0" err="1">
                <a:latin typeface="+mj-lt"/>
              </a:rPr>
              <a:t>Khoảng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giữa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  <a:p>
            <a:pPr algn="just">
              <a:lnSpc>
                <a:spcPct val="200000"/>
              </a:lnSpc>
            </a:pPr>
            <a:endParaRPr lang="vi-VN" sz="2800" dirty="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+mj-lt"/>
              </a:rPr>
              <a:t>c.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cao</a:t>
            </a:r>
            <a:r>
              <a:rPr lang="en-US" sz="2800" dirty="0">
                <a:latin typeface="+mj-lt"/>
              </a:rPr>
              <a:t> 2.5 li ?</a:t>
            </a:r>
            <a:endParaRPr lang="vi-VN" sz="28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A31B9C-3972-4645-80C2-0E97F63674B5}"/>
              </a:ext>
            </a:extLst>
          </p:cNvPr>
          <p:cNvGrpSpPr/>
          <p:nvPr/>
        </p:nvGrpSpPr>
        <p:grpSpPr>
          <a:xfrm>
            <a:off x="1386024" y="1531162"/>
            <a:ext cx="8053403" cy="1542544"/>
            <a:chOff x="418676" y="2043956"/>
            <a:chExt cx="6333489" cy="12498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75F3BD-4560-43F3-B348-B67173C8D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D4AD91-F6BB-4630-AA00-C6789BC9C54E}"/>
                </a:ext>
              </a:extLst>
            </p:cNvPr>
            <p:cNvSpPr txBox="1"/>
            <p:nvPr/>
          </p:nvSpPr>
          <p:spPr>
            <a:xfrm>
              <a:off x="570250" y="2325249"/>
              <a:ext cx="6181915" cy="523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Làng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uê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mát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bóng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tre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7DA2367-508F-4FF9-8D5B-49D6BAF221FC}"/>
              </a:ext>
            </a:extLst>
          </p:cNvPr>
          <p:cNvSpPr txBox="1"/>
          <p:nvPr/>
        </p:nvSpPr>
        <p:spPr>
          <a:xfrm>
            <a:off x="815248" y="4737578"/>
            <a:ext cx="10950766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D94AF-8782-4BCC-AF57-61453BF3F8AD}"/>
              </a:ext>
            </a:extLst>
          </p:cNvPr>
          <p:cNvSpPr txBox="1"/>
          <p:nvPr/>
        </p:nvSpPr>
        <p:spPr>
          <a:xfrm>
            <a:off x="5340418" y="3087083"/>
            <a:ext cx="1900425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L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D7699-2A77-48D9-AF89-54C87411CFB4}"/>
              </a:ext>
            </a:extLst>
          </p:cNvPr>
          <p:cNvSpPr txBox="1"/>
          <p:nvPr/>
        </p:nvSpPr>
        <p:spPr>
          <a:xfrm>
            <a:off x="5901369" y="5599814"/>
            <a:ext cx="10950766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L, h, b , g.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538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C46060-9138-47AF-A9C1-58D0564F7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92" y="659511"/>
            <a:ext cx="9686544" cy="544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7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2106474" y="800101"/>
            <a:ext cx="1007007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2105185" y="4330700"/>
            <a:ext cx="554960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2092267" y="2346326"/>
            <a:ext cx="1704813" cy="13112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2105184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quê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xanh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mát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bóng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tre.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2105185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560744" y="2464202"/>
            <a:ext cx="4934597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endParaRPr lang="vi-VN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138</Words>
  <Application>Microsoft Office PowerPoint</Application>
  <PresentationFormat>Widescreen</PresentationFormat>
  <Paragraphs>26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Arial-Rounded</vt:lpstr>
      <vt:lpstr>Calibri</vt:lpstr>
      <vt:lpstr>等线</vt:lpstr>
      <vt:lpstr>HP001 4 hàng</vt:lpstr>
      <vt:lpstr>UTM Avo</vt:lpstr>
      <vt:lpstr>Wingdings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35</cp:revision>
  <dcterms:created xsi:type="dcterms:W3CDTF">2021-07-20T01:55:21Z</dcterms:created>
  <dcterms:modified xsi:type="dcterms:W3CDTF">2025-11-10T07:05:05Z</dcterms:modified>
</cp:coreProperties>
</file>