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  <p:sldMasterId id="2147483709" r:id="rId4"/>
    <p:sldMasterId id="2147483722" r:id="rId5"/>
  </p:sldMasterIdLst>
  <p:notesMasterIdLst>
    <p:notesMasterId r:id="rId19"/>
  </p:notesMasterIdLst>
  <p:sldIdLst>
    <p:sldId id="257" r:id="rId6"/>
    <p:sldId id="328" r:id="rId7"/>
    <p:sldId id="303" r:id="rId8"/>
    <p:sldId id="371" r:id="rId9"/>
    <p:sldId id="297" r:id="rId10"/>
    <p:sldId id="325" r:id="rId11"/>
    <p:sldId id="326" r:id="rId12"/>
    <p:sldId id="313" r:id="rId13"/>
    <p:sldId id="329" r:id="rId14"/>
    <p:sldId id="378" r:id="rId15"/>
    <p:sldId id="379" r:id="rId16"/>
    <p:sldId id="374" r:id="rId17"/>
    <p:sldId id="25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2694C-C51E-40AF-B9DB-1CC784DB495F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8C1EDF-6817-4FA0-B4EB-7C7F11F7A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276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75878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5579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Nguyễn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Thị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Tuyết</a:t>
            </a:r>
            <a:r>
              <a:rPr lang="en-US" dirty="0">
                <a:sym typeface="+mn-ea"/>
              </a:rPr>
              <a:t> Nga – TH Mai </a:t>
            </a:r>
            <a:r>
              <a:rPr lang="en-US" dirty="0" err="1">
                <a:sym typeface="+mn-ea"/>
              </a:rPr>
              <a:t>Động</a:t>
            </a:r>
            <a:r>
              <a:rPr lang="en-US" dirty="0">
                <a:sym typeface="+mn-ea"/>
              </a:rPr>
              <a:t> – </a:t>
            </a:r>
            <a:r>
              <a:rPr lang="en-US" dirty="0" err="1">
                <a:sym typeface="+mn-ea"/>
              </a:rPr>
              <a:t>Hoàng</a:t>
            </a:r>
            <a:r>
              <a:rPr lang="en-US" dirty="0">
                <a:sym typeface="+mn-ea"/>
              </a:rPr>
              <a:t> Mai – HN.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9611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4663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796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372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Nguyễn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Thị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Tuyết</a:t>
            </a:r>
            <a:r>
              <a:rPr lang="en-US" dirty="0">
                <a:sym typeface="+mn-ea"/>
              </a:rPr>
              <a:t> Nga – TH Mai </a:t>
            </a:r>
            <a:r>
              <a:rPr lang="en-US" dirty="0" err="1">
                <a:sym typeface="+mn-ea"/>
              </a:rPr>
              <a:t>Động</a:t>
            </a:r>
            <a:r>
              <a:rPr lang="en-US" dirty="0">
                <a:sym typeface="+mn-ea"/>
              </a:rPr>
              <a:t> – </a:t>
            </a:r>
            <a:r>
              <a:rPr lang="en-US" dirty="0" err="1">
                <a:sym typeface="+mn-ea"/>
              </a:rPr>
              <a:t>Hoàng</a:t>
            </a:r>
            <a:r>
              <a:rPr lang="en-US" dirty="0">
                <a:sym typeface="+mn-ea"/>
              </a:rPr>
              <a:t> Mai – HN.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221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67905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81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8897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A90778-FD6A-40F4-A368-E25F7AF8C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58A7FDC-F702-4802-B2A9-967831A47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D20503-3780-40EA-B21F-DC3C1FDF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850C3F-E4FA-4B4A-9DEF-26902A3D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998897-C6FE-4FEB-B8AD-AC6E46DF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1647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A2CB3B-D7E4-4C1D-B90D-A4A7FD392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068A0D7-AB25-40DF-A483-16C01E9CA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4197DC-32A7-4948-8498-682B1BD2C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6E031A-85A5-40BB-B201-8310B77E0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C0AD8F-966A-4EE9-80E8-E4CD0D3A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4812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F05B1F6-8A6A-4C9A-9BA5-99388B867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03AEB37-E0F4-4A77-A60D-3A1E4ED61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867B72-8887-4DF8-8780-4CF5D387A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A3A7CF-A139-4DC8-8780-7BA7765C5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0D41E1-1DED-4880-980D-29072DD17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0185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48016-32A1-4C0B-A00A-D1797A4C7E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7E82DF-67AE-437E-A0EB-8A450642C5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FBE54-FF05-4370-842F-60AD7057F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257C9-D0B9-44A8-9913-9BA315F90F2F}" type="datetime1">
              <a:rPr lang="en-US" smtClean="0"/>
              <a:t>10/11/2025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F4CB0-1E02-4B59-8DD3-9452F1F15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8589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130D9-C7F0-499D-9DFC-2B78B1AC4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CB696-3F1F-4C9D-9DE0-153B4396E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E85C47-53FA-4164-9755-C5B9249ED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8F7A-DAFD-4AFB-A73A-8317E6C0E168}" type="datetime1">
              <a:rPr lang="en-US" smtClean="0"/>
              <a:t>10/11/2025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1E75E-4E2A-474F-B647-BC7B065F2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433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7E958-EEFC-4BE8-AE40-B51BD2AF7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8F3FCE-D29C-40E9-B0AE-D6F0CAA4BD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730C54-6849-49A2-A847-B7FB2425A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178C6-E338-4E1A-B4A9-EF88A8E7E8C3}" type="datetime1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FBB17-0F9F-42E0-A1E6-1C059E8FA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Bài giảng được chỉnh sửa bởi: Nguyễn Thị Tuyết Nga - TH Mai Động - Hoàng Mai - HN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6D8AE9-9097-4066-91C2-6EA209323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713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1445D-56F1-4C76-843B-424E76F0A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8D17E-0094-4DBD-B69B-E5FC49E34C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0EAFA0-F332-4424-ADDF-F200295C2B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710154-2E50-4036-BA18-0515BB428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7F261-2C13-472D-818E-F218FE7721F7}" type="datetime1">
              <a:rPr lang="en-US" smtClean="0"/>
              <a:t>10/11/2025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B19B14-A49F-4EB3-BBAE-DDCB805B7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0204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353B6-5F78-4622-BB18-3F99CEBDE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B80D71-EE2C-40CA-A663-5F3F3D4B06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F6E61C-4DE2-4CCF-BF0C-6231102C18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F16E9F-4679-4C92-829B-6FB7EAF329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59215D-A627-40A0-BDB1-24B2DAE5B6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344D34-FF79-4122-801D-5FC505A8D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71C71-7B8F-48D7-A562-E9756B03CF0B}" type="datetime1">
              <a:rPr lang="en-US" smtClean="0"/>
              <a:t>10/11/2025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32FD41-C0B4-43E2-AD7C-FDB437EA8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9558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06E6E-4DAE-4CE2-A619-25B677679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46C47D-C5BE-4B93-9B41-D3C440189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73357-5128-4917-9024-184E9B167076}" type="datetime1">
              <a:rPr lang="en-US" smtClean="0"/>
              <a:t>10/11/2025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D5E271-90F5-41E8-B6D3-D04D3E7C1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931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95FC60-A46D-4078-9232-12F1EA135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DD711-41C3-416F-A3EC-BBEA14F10CE3}" type="datetime1">
              <a:rPr lang="en-US" smtClean="0"/>
              <a:t>10/11/2025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1059FD-4FB1-4056-A271-C43A052EF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8564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7CE7A-64AF-48F2-92F2-3B612542B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691D8-0C9C-4284-B4F1-1481D6918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067389-71D9-4DA7-9A90-F64F7E14F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68E1E0-8A2A-49E8-957B-C098DE18C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0F585-9D02-4FE1-8A3F-3EDBF2A8ED40}" type="datetime1">
              <a:rPr lang="en-US" smtClean="0"/>
              <a:t>10/11/2025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0C7D8-1902-4BFB-9E3D-278927137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512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2811E3-33E5-4FA4-A417-31D9789A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EF7A0D-6728-4100-9472-683247084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400D13-4615-4063-967F-0842A25A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E5931F-474B-466E-824D-736B3BA6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631E34-1F4D-446B-BA3D-5A38FB6E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6071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356FC-A906-417B-BB5F-CA1651A77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E88DCF-32C6-460B-8131-2188B9DF4E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4C46BC-1BA0-4A72-A8DC-4C8C83ECFC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2B27D1-D8F1-43DD-9A6E-728B8DE84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D68B-CC29-49B2-8433-C430B7251E3E}" type="datetime1">
              <a:rPr lang="en-US" smtClean="0"/>
              <a:t>10/11/2025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F1536A-3680-41F3-9955-708B12EEF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3452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0B687-DB60-49FE-B24D-739956638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B3F5E0-431B-4ED9-ADB7-B247A651FD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55B3E-2D56-43E1-98BD-201B2E264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C3F1-0510-487A-9B70-42ABED53F415}" type="datetime1">
              <a:rPr lang="en-US" smtClean="0"/>
              <a:t>10/11/2025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50914-0F13-4166-B717-84F541DD1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3445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52E3E1-0BD4-4831-A4F1-548A9E040C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410D2F-ED61-4BE4-AFA4-7EABCCF4AE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65A3FD-734E-4FFE-B115-781B011E6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BD9D-EF2D-4803-B5DF-DD84AA5785D5}" type="datetime1">
              <a:rPr lang="en-US" smtClean="0"/>
              <a:t>10/11/2025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E64B4E-904C-4B4E-820B-53962A722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4097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544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146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037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806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044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273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248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135A8F-9693-43FA-A937-88BE8C5D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8AB061A-5F7C-472A-98C7-AEDA8DACF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571962-A602-419B-B366-F0D09E39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1FBDDA-FAA1-48D4-98E6-DCD54D4E6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A0937E-E674-404D-BA2F-BBF5E12A0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15999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60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452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7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548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426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A7C32859-8BC5-40D8-936D-9BA15F81A388}" type="datetime1">
              <a:rPr lang="vi-VN" smtClean="0">
                <a:latin typeface=".VnTime" panose="020B7200000000000000" pitchFamily="34" charset="0"/>
              </a:rPr>
              <a:pPr fontAlgn="base">
                <a:spcAft>
                  <a:spcPct val="0"/>
                </a:spcAft>
                <a:defRPr/>
              </a:pPr>
              <a:t>10/11/2025</a:t>
            </a:fld>
            <a:endParaRPr lang="vi-VN">
              <a:latin typeface=".VnTime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en-US">
              <a:latin typeface=".VnTime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20000"/>
              </a:spcBef>
              <a:buNone/>
            </a:pPr>
            <a:fld id="{9A0DB2DC-4C9A-4742-B13C-FB6460FD3503}" type="slidenum">
              <a:rPr lang="vi-V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.VnTime" panose="020B7200000000000000" pitchFamily="34" charset="0"/>
              </a:rPr>
              <a:t>‹#›</a:t>
            </a:fld>
            <a:endParaRPr lang="vi-VN" altLang="en-US" dirty="0">
              <a:effectLst>
                <a:outerShdw blurRad="38100" dist="38100" dir="2700000">
                  <a:srgbClr val="C0C0C0"/>
                </a:outerShdw>
              </a:effectLst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8327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A7C32859-8BC5-40D8-936D-9BA15F81A388}" type="datetime1">
              <a:rPr lang="vi-VN" smtClean="0">
                <a:latin typeface=".VnTime" panose="020B7200000000000000" pitchFamily="34" charset="0"/>
              </a:rPr>
              <a:pPr fontAlgn="base">
                <a:spcAft>
                  <a:spcPct val="0"/>
                </a:spcAft>
                <a:defRPr/>
              </a:pPr>
              <a:t>10/11/2025</a:t>
            </a:fld>
            <a:endParaRPr lang="vi-VN">
              <a:latin typeface=".VnTime" panose="020B7200000000000000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en-US">
              <a:latin typeface=".VnTime" panose="020B7200000000000000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20000"/>
              </a:spcBef>
              <a:buNone/>
            </a:pPr>
            <a:fld id="{9A0DB2DC-4C9A-4742-B13C-FB6460FD3503}" type="slidenum">
              <a:rPr lang="vi-V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.VnTime" panose="020B7200000000000000" pitchFamily="34" charset="0"/>
              </a:rPr>
              <a:t>‹#›</a:t>
            </a:fld>
            <a:endParaRPr lang="vi-VN" altLang="en-US" dirty="0">
              <a:effectLst>
                <a:outerShdw blurRad="38100" dist="38100" dir="2700000">
                  <a:srgbClr val="C0C0C0"/>
                </a:outerShdw>
              </a:effectLst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2600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A7C32859-8BC5-40D8-936D-9BA15F81A388}" type="datetime1">
              <a:rPr lang="vi-VN" smtClean="0">
                <a:latin typeface=".VnTime" panose="020B7200000000000000" pitchFamily="34" charset="0"/>
              </a:rPr>
              <a:pPr fontAlgn="base">
                <a:spcAft>
                  <a:spcPct val="0"/>
                </a:spcAft>
                <a:defRPr/>
              </a:pPr>
              <a:t>10/11/2025</a:t>
            </a:fld>
            <a:endParaRPr lang="vi-VN">
              <a:latin typeface=".VnTime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en-US">
              <a:latin typeface=".VnTime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20000"/>
              </a:spcBef>
              <a:buNone/>
            </a:pPr>
            <a:fld id="{9A0DB2DC-4C9A-4742-B13C-FB6460FD3503}" type="slidenum">
              <a:rPr lang="vi-V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.VnTime" panose="020B7200000000000000" pitchFamily="34" charset="0"/>
              </a:rPr>
              <a:t>‹#›</a:t>
            </a:fld>
            <a:endParaRPr lang="vi-VN" altLang="en-US" dirty="0">
              <a:effectLst>
                <a:outerShdw blurRad="38100" dist="38100" dir="2700000">
                  <a:srgbClr val="C0C0C0"/>
                </a:outerShdw>
              </a:effectLst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2194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A7C32859-8BC5-40D8-936D-9BA15F81A388}" type="datetime1">
              <a:rPr lang="vi-VN" smtClean="0">
                <a:latin typeface=".VnTime" panose="020B7200000000000000" pitchFamily="34" charset="0"/>
              </a:rPr>
              <a:pPr fontAlgn="base">
                <a:spcAft>
                  <a:spcPct val="0"/>
                </a:spcAft>
                <a:defRPr/>
              </a:pPr>
              <a:t>10/11/2025</a:t>
            </a:fld>
            <a:endParaRPr lang="vi-VN">
              <a:latin typeface=".VnTime" panose="020B7200000000000000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en-US">
              <a:latin typeface=".VnTime" panose="020B7200000000000000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20000"/>
              </a:spcBef>
              <a:buNone/>
            </a:pPr>
            <a:fld id="{9A0DB2DC-4C9A-4742-B13C-FB6460FD3503}" type="slidenum">
              <a:rPr lang="vi-V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.VnTime" panose="020B7200000000000000" pitchFamily="34" charset="0"/>
              </a:rPr>
              <a:t>‹#›</a:t>
            </a:fld>
            <a:endParaRPr lang="vi-VN" altLang="en-US" dirty="0">
              <a:effectLst>
                <a:outerShdw blurRad="38100" dist="38100" dir="2700000">
                  <a:srgbClr val="C0C0C0"/>
                </a:outerShdw>
              </a:effectLst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6079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A7C32859-8BC5-40D8-936D-9BA15F81A388}" type="datetime1">
              <a:rPr lang="vi-VN" smtClean="0">
                <a:latin typeface=".VnTime" panose="020B7200000000000000" pitchFamily="34" charset="0"/>
              </a:rPr>
              <a:pPr fontAlgn="base">
                <a:spcAft>
                  <a:spcPct val="0"/>
                </a:spcAft>
                <a:defRPr/>
              </a:pPr>
              <a:t>10/11/2025</a:t>
            </a:fld>
            <a:endParaRPr lang="vi-VN">
              <a:latin typeface=".VnTime" panose="020B7200000000000000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en-US">
              <a:latin typeface=".VnTime" panose="020B7200000000000000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20000"/>
              </a:spcBef>
              <a:buNone/>
            </a:pPr>
            <a:fld id="{9A0DB2DC-4C9A-4742-B13C-FB6460FD3503}" type="slidenum">
              <a:rPr lang="vi-V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.VnTime" panose="020B7200000000000000" pitchFamily="34" charset="0"/>
              </a:rPr>
              <a:t>‹#›</a:t>
            </a:fld>
            <a:endParaRPr lang="vi-VN" altLang="en-US" dirty="0">
              <a:effectLst>
                <a:outerShdw blurRad="38100" dist="38100" dir="2700000">
                  <a:srgbClr val="C0C0C0"/>
                </a:outerShdw>
              </a:effectLst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532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53CECD-753E-496E-A6D9-A7ACFB8F8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53E91A-C9E6-4F5F-9730-F141C8F35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85D6623-5A7B-4045-AADF-A73436E44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FBE0E8F-E223-4D3B-A808-484C33195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0E48AC-DC57-4703-BDDA-CE39E3059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91002B1-1D31-465E-BED6-04AE45F7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1773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A7C32859-8BC5-40D8-936D-9BA15F81A388}" type="datetime1">
              <a:rPr lang="vi-VN" smtClean="0">
                <a:latin typeface=".VnTime" panose="020B7200000000000000" pitchFamily="34" charset="0"/>
              </a:rPr>
              <a:pPr fontAlgn="base">
                <a:spcAft>
                  <a:spcPct val="0"/>
                </a:spcAft>
                <a:defRPr/>
              </a:pPr>
              <a:t>10/11/2025</a:t>
            </a:fld>
            <a:endParaRPr lang="vi-VN">
              <a:latin typeface=".VnTime" panose="020B7200000000000000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en-US">
              <a:latin typeface=".VnTime" panose="020B7200000000000000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20000"/>
              </a:spcBef>
              <a:buNone/>
            </a:pPr>
            <a:fld id="{9A0DB2DC-4C9A-4742-B13C-FB6460FD3503}" type="slidenum">
              <a:rPr lang="vi-V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.VnTime" panose="020B7200000000000000" pitchFamily="34" charset="0"/>
              </a:rPr>
              <a:t>‹#›</a:t>
            </a:fld>
            <a:endParaRPr lang="vi-VN" altLang="en-US" dirty="0">
              <a:effectLst>
                <a:outerShdw blurRad="38100" dist="38100" dir="2700000">
                  <a:srgbClr val="C0C0C0"/>
                </a:outerShdw>
              </a:effectLst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5697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A7C32859-8BC5-40D8-936D-9BA15F81A388}" type="datetime1">
              <a:rPr lang="vi-VN" smtClean="0">
                <a:latin typeface=".VnTime" panose="020B7200000000000000" pitchFamily="34" charset="0"/>
              </a:rPr>
              <a:pPr fontAlgn="base">
                <a:spcAft>
                  <a:spcPct val="0"/>
                </a:spcAft>
                <a:defRPr/>
              </a:pPr>
              <a:t>10/11/2025</a:t>
            </a:fld>
            <a:endParaRPr lang="vi-VN">
              <a:latin typeface=".VnTime" panose="020B7200000000000000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en-US">
              <a:latin typeface=".VnTime" panose="020B7200000000000000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20000"/>
              </a:spcBef>
              <a:buNone/>
            </a:pPr>
            <a:fld id="{9A0DB2DC-4C9A-4742-B13C-FB6460FD3503}" type="slidenum">
              <a:rPr lang="vi-V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.VnTime" panose="020B7200000000000000" pitchFamily="34" charset="0"/>
              </a:rPr>
              <a:t>‹#›</a:t>
            </a:fld>
            <a:endParaRPr lang="vi-VN" altLang="en-US" dirty="0">
              <a:effectLst>
                <a:outerShdw blurRad="38100" dist="38100" dir="2700000">
                  <a:srgbClr val="C0C0C0"/>
                </a:outerShdw>
              </a:effectLst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2952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A7C32859-8BC5-40D8-936D-9BA15F81A388}" type="datetime1">
              <a:rPr lang="vi-VN" smtClean="0">
                <a:latin typeface=".VnTime" panose="020B7200000000000000" pitchFamily="34" charset="0"/>
              </a:rPr>
              <a:pPr fontAlgn="base">
                <a:spcAft>
                  <a:spcPct val="0"/>
                </a:spcAft>
                <a:defRPr/>
              </a:pPr>
              <a:t>10/11/2025</a:t>
            </a:fld>
            <a:endParaRPr lang="vi-VN">
              <a:latin typeface=".VnTime" panose="020B7200000000000000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en-US">
              <a:latin typeface=".VnTime" panose="020B7200000000000000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20000"/>
              </a:spcBef>
              <a:buNone/>
            </a:pPr>
            <a:fld id="{9A0DB2DC-4C9A-4742-B13C-FB6460FD3503}" type="slidenum">
              <a:rPr lang="vi-V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.VnTime" panose="020B7200000000000000" pitchFamily="34" charset="0"/>
              </a:rPr>
              <a:t>‹#›</a:t>
            </a:fld>
            <a:endParaRPr lang="vi-VN" altLang="en-US" dirty="0">
              <a:effectLst>
                <a:outerShdw blurRad="38100" dist="38100" dir="2700000">
                  <a:srgbClr val="C0C0C0"/>
                </a:outerShdw>
              </a:effectLst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6230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A7C32859-8BC5-40D8-936D-9BA15F81A388}" type="datetime1">
              <a:rPr lang="vi-VN" smtClean="0">
                <a:latin typeface=".VnTime" panose="020B7200000000000000" pitchFamily="34" charset="0"/>
              </a:rPr>
              <a:pPr fontAlgn="base">
                <a:spcAft>
                  <a:spcPct val="0"/>
                </a:spcAft>
                <a:defRPr/>
              </a:pPr>
              <a:t>10/11/2025</a:t>
            </a:fld>
            <a:endParaRPr lang="vi-VN">
              <a:latin typeface=".VnTime" panose="020B7200000000000000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en-US">
              <a:latin typeface=".VnTime" panose="020B7200000000000000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20000"/>
              </a:spcBef>
              <a:buNone/>
            </a:pPr>
            <a:fld id="{9A0DB2DC-4C9A-4742-B13C-FB6460FD3503}" type="slidenum">
              <a:rPr lang="vi-V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.VnTime" panose="020B7200000000000000" pitchFamily="34" charset="0"/>
              </a:rPr>
              <a:t>‹#›</a:t>
            </a:fld>
            <a:endParaRPr lang="vi-VN" altLang="en-US" dirty="0">
              <a:effectLst>
                <a:outerShdw blurRad="38100" dist="38100" dir="2700000">
                  <a:srgbClr val="C0C0C0"/>
                </a:outerShdw>
              </a:effectLst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6968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A7C32859-8BC5-40D8-936D-9BA15F81A388}" type="datetime1">
              <a:rPr lang="vi-VN" smtClean="0">
                <a:latin typeface=".VnTime" panose="020B7200000000000000" pitchFamily="34" charset="0"/>
              </a:rPr>
              <a:pPr fontAlgn="base">
                <a:spcAft>
                  <a:spcPct val="0"/>
                </a:spcAft>
                <a:defRPr/>
              </a:pPr>
              <a:t>10/11/2025</a:t>
            </a:fld>
            <a:endParaRPr lang="vi-VN">
              <a:latin typeface=".VnTime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en-US">
              <a:latin typeface=".VnTime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20000"/>
              </a:spcBef>
              <a:buNone/>
            </a:pPr>
            <a:fld id="{9A0DB2DC-4C9A-4742-B13C-FB6460FD3503}" type="slidenum">
              <a:rPr lang="vi-V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.VnTime" panose="020B7200000000000000" pitchFamily="34" charset="0"/>
              </a:rPr>
              <a:t>‹#›</a:t>
            </a:fld>
            <a:endParaRPr lang="vi-VN" altLang="en-US" dirty="0">
              <a:effectLst>
                <a:outerShdw blurRad="38100" dist="38100" dir="2700000">
                  <a:srgbClr val="C0C0C0"/>
                </a:outerShdw>
              </a:effectLst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7787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A7C32859-8BC5-40D8-936D-9BA15F81A388}" type="datetime1">
              <a:rPr lang="vi-VN" smtClean="0">
                <a:latin typeface=".VnTime" panose="020B7200000000000000" pitchFamily="34" charset="0"/>
              </a:rPr>
              <a:pPr fontAlgn="base">
                <a:spcAft>
                  <a:spcPct val="0"/>
                </a:spcAft>
                <a:defRPr/>
              </a:pPr>
              <a:t>10/11/2025</a:t>
            </a:fld>
            <a:endParaRPr lang="vi-VN">
              <a:latin typeface=".VnTime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en-US">
              <a:latin typeface=".VnTime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20000"/>
              </a:spcBef>
              <a:buNone/>
            </a:pPr>
            <a:fld id="{9A0DB2DC-4C9A-4742-B13C-FB6460FD3503}" type="slidenum">
              <a:rPr lang="vi-V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.VnTime" panose="020B7200000000000000" pitchFamily="34" charset="0"/>
              </a:rPr>
              <a:t>‹#›</a:t>
            </a:fld>
            <a:endParaRPr lang="vi-VN" altLang="en-US" dirty="0">
              <a:effectLst>
                <a:outerShdw blurRad="38100" dist="38100" dir="2700000">
                  <a:srgbClr val="C0C0C0"/>
                </a:outerShdw>
              </a:effectLst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4797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8" descr="nen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568" y="-15875"/>
            <a:ext cx="12094633" cy="6886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" name="Picture 9" descr="Picture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52385" y="122239"/>
            <a:ext cx="960967" cy="484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A7C32859-8BC5-40D8-936D-9BA15F81A388}" type="datetime1">
              <a:rPr lang="vi-VN" smtClean="0">
                <a:latin typeface=".VnTime" panose="020B7200000000000000" pitchFamily="34" charset="0"/>
              </a:rPr>
              <a:pPr fontAlgn="base">
                <a:spcAft>
                  <a:spcPct val="0"/>
                </a:spcAft>
                <a:defRPr/>
              </a:pPr>
              <a:t>10/11/2025</a:t>
            </a:fld>
            <a:endParaRPr lang="vi-VN">
              <a:latin typeface=".VnTime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en-US">
              <a:latin typeface=".VnTime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20000"/>
              </a:spcBef>
              <a:buNone/>
            </a:pPr>
            <a:fld id="{9A0DB2DC-4C9A-4742-B13C-FB6460FD3503}" type="slidenum">
              <a:rPr lang="vi-V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.VnTime" panose="020B7200000000000000" pitchFamily="34" charset="0"/>
              </a:rPr>
              <a:t>‹#›</a:t>
            </a:fld>
            <a:endParaRPr lang="vi-VN" altLang="en-US" dirty="0">
              <a:effectLst>
                <a:outerShdw blurRad="38100" dist="38100" dir="2700000">
                  <a:srgbClr val="C0C0C0"/>
                </a:outerShdw>
              </a:effectLst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481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803958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597945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72917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3FCE6B-B1B5-4BCD-90CD-8D9FE64E2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518091-2020-46B2-A2C3-139BA90E5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F70B92-1858-4608-B78B-CE225B125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BA3A02F-233E-4CAC-B217-520052693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08404A7-75A7-4FAD-9ABA-3B3511BC5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3DF0C1F-D56E-417B-A1A6-CDEDBBD7B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8A1A2ED-4247-4F7E-9CE6-9EBC490DC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2F7A0B-CBE0-4C9C-9287-A2F7B585D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486875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383663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709350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627739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175173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840043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1930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615523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029066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1203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4DCAB9-E678-48C2-B8AC-D130051E2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76EE013-E6C1-4C4F-B0C6-96B7CCBDB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8BB2E72-BDA9-4250-A7C2-522DE20AC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E2F5F06-D3AA-492E-B5BF-EB07CE833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7881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F1F0C74-5470-4103-8C60-72E5A8B1D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A68A78F-3AFF-4961-8477-CB57D9BBF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E583D3-85AC-41F1-8D26-FC44875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4019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1BDAA2-7F82-413E-97E8-7CB888893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A27FBE-3F99-40AF-A9C6-51E76F0DD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88450B6-FE2F-448D-8F18-D6B698473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C523596-73AD-44E1-BC66-B8C399E56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2D18AA-1534-410D-96AD-50A42664B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2209515-EB11-4FD0-B8A9-BC1B5BC14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4809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ADD6C3-9A48-4D23-B871-64CE3A6E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34F55D-BA32-4729-947C-505A8646A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7F547F-8334-4C5A-8498-F5E53C7D1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B912CCC-BA35-41A4-B1CA-B31D42F9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BF43CE3-F971-4B3C-9E58-FEF1C4EA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DC9298F-C230-4A85-9478-040EFA3B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5130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FE38F8A-74BC-44D9-BA3C-D822B02A0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CC5787-2417-4D67-BC60-9A7D2AA56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6E505F-C9FE-466B-BA8A-3AD1E9B96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081F-4352-4F18-BEDA-C66D1965C30F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AA7661-D508-4955-A925-D418035FA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B67076-C3C8-425C-81B3-923C0BE32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EA1120-B585-4297-B273-945F804BCABC}"/>
              </a:ext>
            </a:extLst>
          </p:cNvPr>
          <p:cNvSpPr txBox="1"/>
          <p:nvPr userDrawn="1"/>
        </p:nvSpPr>
        <p:spPr>
          <a:xfrm>
            <a:off x="8930787" y="-31422"/>
            <a:ext cx="353670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56103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A30042-F4C7-43B3-B8FA-55006788D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554882-F5EA-40F7-884C-846AD3BFE0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49E4E-EA8C-4386-8A28-D0A36E6D8B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C3C0A-A6D9-4170-9D27-9102EE221837}" type="datetime1">
              <a:rPr lang="en-US" smtClean="0"/>
              <a:t>10/11/2025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11C1F-2FB1-4A1F-A6E9-A7FFB530CC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51DFEC-D345-411B-9C42-13B82B5A6F84}"/>
              </a:ext>
            </a:extLst>
          </p:cNvPr>
          <p:cNvSpPr txBox="1"/>
          <p:nvPr userDrawn="1"/>
        </p:nvSpPr>
        <p:spPr>
          <a:xfrm>
            <a:off x="8913202" y="0"/>
            <a:ext cx="60974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3034565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1A9FD9-B14A-4CE0-9ED0-AE2CA5DC5AF0}"/>
              </a:ext>
            </a:extLst>
          </p:cNvPr>
          <p:cNvSpPr txBox="1"/>
          <p:nvPr userDrawn="1"/>
        </p:nvSpPr>
        <p:spPr>
          <a:xfrm>
            <a:off x="8807694" y="0"/>
            <a:ext cx="60974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6839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l" eaLnBrk="1" hangingPunct="1">
              <a:spcBef>
                <a:spcPct val="20000"/>
              </a:spcBef>
              <a:defRPr sz="1200"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A7C32859-8BC5-40D8-936D-9BA15F81A388}" type="datetime1">
              <a:rPr lang="vi-VN" smtClean="0">
                <a:latin typeface=".VnTime" panose="020B7200000000000000" pitchFamily="34" charset="0"/>
              </a:rPr>
              <a:pPr fontAlgn="base">
                <a:spcAft>
                  <a:spcPct val="0"/>
                </a:spcAft>
                <a:defRPr/>
              </a:pPr>
              <a:t>10/11/2025</a:t>
            </a:fld>
            <a:endParaRPr lang="vi-VN">
              <a:latin typeface=".VnTime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spcBef>
                <a:spcPct val="20000"/>
              </a:spcBef>
              <a:defRPr sz="1200"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latin typeface=".VnTime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spcBef>
                <a:spcPct val="20000"/>
              </a:spcBef>
              <a:buNone/>
            </a:pPr>
            <a:fld id="{9A0DB2DC-4C9A-4742-B13C-FB6460FD3503}" type="slidenum">
              <a:rPr lang="vi-V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.VnTime" panose="020B7200000000000000" pitchFamily="34" charset="0"/>
              </a:rPr>
              <a:t>‹#›</a:t>
            </a:fld>
            <a:endParaRPr lang="vi-VN" altLang="en-US" dirty="0">
              <a:effectLst>
                <a:outerShdw blurRad="38100" dist="38100" dir="2700000">
                  <a:srgbClr val="C0C0C0"/>
                </a:outerShdw>
              </a:effectLst>
              <a:latin typeface=".VnTime" panose="020B7200000000000000" pitchFamily="34" charset="0"/>
            </a:endParaRPr>
          </a:p>
        </p:txBody>
      </p:sp>
      <p:pic>
        <p:nvPicPr>
          <p:cNvPr id="1031" name="Picture 6" descr="H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4300" y="82550"/>
            <a:ext cx="11963400" cy="66929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676297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314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314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314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018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ransition/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15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4.png"/><Relationship Id="rId11" Type="http://schemas.openxmlformats.org/officeDocument/2006/relationships/image" Target="../media/image28.png"/><Relationship Id="rId5" Type="http://schemas.openxmlformats.org/officeDocument/2006/relationships/image" Target="../media/image16.png"/><Relationship Id="rId10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5.png"/><Relationship Id="rId7" Type="http://schemas.openxmlformats.org/officeDocument/2006/relationships/image" Target="../media/image1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6.png"/><Relationship Id="rId11" Type="http://schemas.openxmlformats.org/officeDocument/2006/relationships/image" Target="../media/image13.png"/><Relationship Id="rId5" Type="http://schemas.openxmlformats.org/officeDocument/2006/relationships/image" Target="../media/image31.png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image" Target="../media/image28.png"/><Relationship Id="rId1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79E211EE-A62B-4D25-8775-0D260B769A7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/>
        </p:blipFill>
        <p:spPr>
          <a:xfrm>
            <a:off x="383835" y="772768"/>
            <a:ext cx="11709691" cy="5426981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E493324-4800-4DA9-B522-05EC7174509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6"/>
          <a:stretch/>
        </p:blipFill>
        <p:spPr>
          <a:xfrm>
            <a:off x="6150769" y="1181686"/>
            <a:ext cx="6041231" cy="567631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7EF9BFA-8543-46D5-B23F-F5DDE8B92E6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>
            <a:off x="285361" y="0"/>
            <a:ext cx="3080825" cy="4575269"/>
          </a:xfrm>
          <a:prstGeom prst="rect">
            <a:avLst/>
          </a:prstGeom>
        </p:spPr>
      </p:pic>
      <p:pic>
        <p:nvPicPr>
          <p:cNvPr id="3" name="Cute_Avalanch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609600" y="-1241425"/>
            <a:ext cx="609600" cy="60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753863" y="2704357"/>
            <a:ext cx="72275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Tập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viết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chữ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H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hoa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833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2214D01F-9936-4ED3-BBE3-1BCC83970511}"/>
              </a:ext>
            </a:extLst>
          </p:cNvPr>
          <p:cNvGrpSpPr/>
          <p:nvPr/>
        </p:nvGrpSpPr>
        <p:grpSpPr>
          <a:xfrm>
            <a:off x="11292768" y="1987543"/>
            <a:ext cx="1091423" cy="1232181"/>
            <a:chOff x="115079" y="968971"/>
            <a:chExt cx="1091423" cy="123218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9C1C85E-1A25-467C-86B4-67770556C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D354413E-068F-4C56-AF2E-F8EF92D85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872" y="1274025"/>
              <a:ext cx="571630" cy="787579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1EE75EB-1578-4C01-9307-1F32C7553D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010" y="767956"/>
            <a:ext cx="7602982" cy="532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6084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0996" name="Group 852"/>
          <p:cNvGraphicFramePr>
            <a:graphicFrameLocks noGrp="1"/>
          </p:cNvGraphicFramePr>
          <p:nvPr>
            <p:ph sz="quarter" idx="1"/>
          </p:nvPr>
        </p:nvGraphicFramePr>
        <p:xfrm>
          <a:off x="1524000" y="1600200"/>
          <a:ext cx="4648200" cy="1583055"/>
        </p:xfrm>
        <a:graphic>
          <a:graphicData uri="http://schemas.openxmlformats.org/drawingml/2006/table">
            <a:tbl>
              <a:tblPr/>
              <a:tblGrid>
                <a:gridCol w="661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1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83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19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19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0990" name="Group 846"/>
          <p:cNvGraphicFramePr>
            <a:graphicFrameLocks noGrp="1"/>
          </p:cNvGraphicFramePr>
          <p:nvPr>
            <p:ph sz="quarter" idx="1"/>
          </p:nvPr>
        </p:nvGraphicFramePr>
        <p:xfrm>
          <a:off x="6172200" y="1600200"/>
          <a:ext cx="4495800" cy="1600203"/>
        </p:xfrm>
        <a:graphic>
          <a:graphicData uri="http://schemas.openxmlformats.org/drawingml/2006/table">
            <a:tbl>
              <a:tblPr/>
              <a:tblGrid>
                <a:gridCol w="639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6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0788" name="Group 644"/>
          <p:cNvGraphicFramePr>
            <a:graphicFrameLocks noGrp="1"/>
          </p:cNvGraphicFramePr>
          <p:nvPr>
            <p:ph sz="quarter" idx="1"/>
          </p:nvPr>
        </p:nvGraphicFramePr>
        <p:xfrm>
          <a:off x="1524000" y="3200400"/>
          <a:ext cx="4648200" cy="1524000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0516" name="Group 372"/>
          <p:cNvGraphicFramePr>
            <a:graphicFrameLocks noGrp="1"/>
          </p:cNvGraphicFramePr>
          <p:nvPr>
            <p:ph sz="quarter" idx="1"/>
          </p:nvPr>
        </p:nvGraphicFramePr>
        <p:xfrm>
          <a:off x="6172200" y="3200401"/>
          <a:ext cx="4495800" cy="1547813"/>
        </p:xfrm>
        <a:graphic>
          <a:graphicData uri="http://schemas.openxmlformats.org/drawingml/2006/table">
            <a:tbl>
              <a:tblPr/>
              <a:tblGrid>
                <a:gridCol w="639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2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0608" name="Group 464"/>
          <p:cNvGraphicFramePr>
            <a:graphicFrameLocks noGrp="1"/>
          </p:cNvGraphicFramePr>
          <p:nvPr/>
        </p:nvGraphicFramePr>
        <p:xfrm>
          <a:off x="1524000" y="0"/>
          <a:ext cx="4648200" cy="1600200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0698" name="Group 554"/>
          <p:cNvGraphicFramePr>
            <a:graphicFrameLocks noGrp="1"/>
          </p:cNvGraphicFramePr>
          <p:nvPr/>
        </p:nvGraphicFramePr>
        <p:xfrm>
          <a:off x="6172200" y="0"/>
          <a:ext cx="4495800" cy="1600200"/>
        </p:xfrm>
        <a:graphic>
          <a:graphicData uri="http://schemas.openxmlformats.org/drawingml/2006/table">
            <a:tbl>
              <a:tblPr/>
              <a:tblGrid>
                <a:gridCol w="639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0997" name="Group 853"/>
          <p:cNvGraphicFramePr>
            <a:graphicFrameLocks noGrp="1"/>
          </p:cNvGraphicFramePr>
          <p:nvPr/>
        </p:nvGraphicFramePr>
        <p:xfrm>
          <a:off x="1524000" y="4724401"/>
          <a:ext cx="4648200" cy="1573214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0879" name="Group 735"/>
          <p:cNvGraphicFramePr>
            <a:graphicFrameLocks noGrp="1"/>
          </p:cNvGraphicFramePr>
          <p:nvPr/>
        </p:nvGraphicFramePr>
        <p:xfrm>
          <a:off x="6172200" y="4724401"/>
          <a:ext cx="4495800" cy="1554164"/>
        </p:xfrm>
        <a:graphic>
          <a:graphicData uri="http://schemas.openxmlformats.org/drawingml/2006/table">
            <a:tbl>
              <a:tblPr/>
              <a:tblGrid>
                <a:gridCol w="639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8002" name="Text Box 829"/>
          <p:cNvSpPr txBox="1"/>
          <p:nvPr/>
        </p:nvSpPr>
        <p:spPr>
          <a:xfrm>
            <a:off x="1905000" y="800101"/>
            <a:ext cx="1184940" cy="1323439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H</a:t>
            </a:r>
          </a:p>
        </p:txBody>
      </p:sp>
      <p:sp>
        <p:nvSpPr>
          <p:cNvPr id="18003" name="Text Box 833"/>
          <p:cNvSpPr txBox="1"/>
          <p:nvPr/>
        </p:nvSpPr>
        <p:spPr>
          <a:xfrm>
            <a:off x="1981201" y="4330700"/>
            <a:ext cx="635110" cy="64633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H</a:t>
            </a:r>
          </a:p>
        </p:txBody>
      </p:sp>
      <p:sp>
        <p:nvSpPr>
          <p:cNvPr id="18004" name="Text Box 841"/>
          <p:cNvSpPr txBox="1"/>
          <p:nvPr/>
        </p:nvSpPr>
        <p:spPr>
          <a:xfrm>
            <a:off x="1828801" y="2346326"/>
            <a:ext cx="3656013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Học</a:t>
            </a:r>
            <a:endParaRPr kumimoji="0" lang="en-US" altLang="en-US" sz="8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graphicFrame>
        <p:nvGraphicFramePr>
          <p:cNvPr id="435212" name="Group 1036"/>
          <p:cNvGraphicFramePr>
            <a:graphicFrameLocks noGrp="1"/>
          </p:cNvGraphicFramePr>
          <p:nvPr/>
        </p:nvGraphicFramePr>
        <p:xfrm>
          <a:off x="1524000" y="6307139"/>
          <a:ext cx="4648200" cy="1539241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1088" name="Group 944"/>
          <p:cNvGraphicFramePr>
            <a:graphicFrameLocks noGrp="1"/>
          </p:cNvGraphicFramePr>
          <p:nvPr/>
        </p:nvGraphicFramePr>
        <p:xfrm>
          <a:off x="6172200" y="6294439"/>
          <a:ext cx="4495800" cy="1554164"/>
        </p:xfrm>
        <a:graphic>
          <a:graphicData uri="http://schemas.openxmlformats.org/drawingml/2006/table">
            <a:tbl>
              <a:tblPr/>
              <a:tblGrid>
                <a:gridCol w="639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8153" name="Text Box 842"/>
          <p:cNvSpPr txBox="1"/>
          <p:nvPr/>
        </p:nvSpPr>
        <p:spPr>
          <a:xfrm>
            <a:off x="1981200" y="5873750"/>
            <a:ext cx="70866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Học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thầy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không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tày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học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bạn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8154" name="Text Box 1037"/>
          <p:cNvSpPr txBox="1"/>
          <p:nvPr/>
        </p:nvSpPr>
        <p:spPr>
          <a:xfrm>
            <a:off x="1981201" y="5092700"/>
            <a:ext cx="3656013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Học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DAA05A1-A30F-4B43-B0F9-842C7E8FD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705102"/>
            <a:ext cx="6858000" cy="1226820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22540BC-A24B-435C-91AE-1DD34C383B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48207" y="988524"/>
            <a:ext cx="6247250" cy="506498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C673EB3-CF89-4670-AD42-188BEA0883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" t="35025" r="59440" b="34782"/>
          <a:stretch/>
        </p:blipFill>
        <p:spPr>
          <a:xfrm>
            <a:off x="-591423" y="1707337"/>
            <a:ext cx="4429760" cy="549290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2621901" y="2001520"/>
            <a:ext cx="4466358" cy="549290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D6E6BBD-55BC-4609-9234-E6F030B3A4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15079" y="968971"/>
            <a:ext cx="419196" cy="123218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F2093D5-1511-470A-84F7-CD3D5D60CC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2" y="1274025"/>
            <a:ext cx="571630" cy="78757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1A8B920-2603-41BF-97D2-B541638BC31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E36D2A1-7E6C-40E4-9CEC-803715B69F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9435">
            <a:off x="5902313" y="2289396"/>
            <a:ext cx="422498" cy="43612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2E9236B6-8568-430A-A241-D955A7D927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07" y="1202801"/>
            <a:ext cx="644623" cy="68689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50AFAD-94D2-45D0-B9C7-6489920D48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267" y="670348"/>
            <a:ext cx="391538" cy="46984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7F29A0C-09E7-494C-BC8E-428CB9B9DA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7701">
            <a:off x="2693190" y="707721"/>
            <a:ext cx="391538" cy="64531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B4860D97-F7FE-4AC3-8745-689FB2A4E7D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630" y="1470919"/>
            <a:ext cx="1054340" cy="118136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712F110-C1FC-4263-B780-DD377C39C7F9}"/>
              </a:ext>
            </a:extLst>
          </p:cNvPr>
          <p:cNvSpPr/>
          <p:nvPr/>
        </p:nvSpPr>
        <p:spPr>
          <a:xfrm>
            <a:off x="7348002" y="1941338"/>
            <a:ext cx="3483967" cy="191590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46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43B71264-C090-456C-972A-4F20A48D53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28900" y="-2705103"/>
            <a:ext cx="6858000" cy="1226820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6107722-8034-425A-958D-10B680E53E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07678" y="-2289879"/>
            <a:ext cx="6224681" cy="1149460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81FB204-22B9-4566-ABE6-3978718461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865" y="1274025"/>
            <a:ext cx="5215801" cy="558397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9439CEC-9F1D-42CF-B72C-064937CF18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876" y="6143219"/>
            <a:ext cx="656057" cy="67722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4AC4AFF-6BBC-4ABE-A6E8-D3063820BD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15079" y="968971"/>
            <a:ext cx="419196" cy="123218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BB911CE9-928E-477A-B3AC-4B6FDB50A8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329" y="5756310"/>
            <a:ext cx="497071" cy="52966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4D1B6485-3BB7-402F-93E4-0DD2DD86CA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862" y="94409"/>
            <a:ext cx="498012" cy="59761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B962FA2F-D87F-48B6-8D6C-408F50C6DB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2" y="1274025"/>
            <a:ext cx="571630" cy="787579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31967DD1-C1FA-476C-B795-42FB3BF450D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7290495">
            <a:off x="10805766" y="5220749"/>
            <a:ext cx="2044871" cy="2130452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1A62BFEB-70F2-482D-9420-91C44AFA7EC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791" y="753947"/>
            <a:ext cx="444494" cy="732592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5B47641D-9B33-4B4A-9389-9B763CA1930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56" y="4004224"/>
            <a:ext cx="532692" cy="594157"/>
          </a:xfrm>
          <a:prstGeom prst="rect">
            <a:avLst/>
          </a:prstGeom>
        </p:spPr>
      </p:pic>
      <p:sp>
        <p:nvSpPr>
          <p:cNvPr id="40" name="矩形 39">
            <a:extLst>
              <a:ext uri="{FF2B5EF4-FFF2-40B4-BE49-F238E27FC236}">
                <a16:creationId xmlns:a16="http://schemas.microsoft.com/office/drawing/2014/main" id="{5B2A9A4C-B5BC-4D92-87D2-F750148EC297}"/>
              </a:ext>
            </a:extLst>
          </p:cNvPr>
          <p:cNvSpPr/>
          <p:nvPr/>
        </p:nvSpPr>
        <p:spPr>
          <a:xfrm>
            <a:off x="11460235" y="699479"/>
            <a:ext cx="99112" cy="858080"/>
          </a:xfrm>
          <a:prstGeom prst="rect">
            <a:avLst/>
          </a:prstGeom>
          <a:solidFill>
            <a:srgbClr val="49D9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3AF095B3-79C9-45E2-BFF1-9B81F4C37FC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874" y="4953111"/>
            <a:ext cx="716833" cy="80319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01CDA80-078A-4FCC-9CB8-7B44551BE441}"/>
              </a:ext>
            </a:extLst>
          </p:cNvPr>
          <p:cNvSpPr/>
          <p:nvPr/>
        </p:nvSpPr>
        <p:spPr>
          <a:xfrm>
            <a:off x="490782" y="2406689"/>
            <a:ext cx="5944848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15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64" y="-678424"/>
            <a:ext cx="11858377" cy="74105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773864" y="3275730"/>
            <a:ext cx="2983258" cy="24709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AC7629-9933-41FF-B4A2-4C1E629A581F}"/>
              </a:ext>
            </a:extLst>
          </p:cNvPr>
          <p:cNvSpPr txBox="1"/>
          <p:nvPr/>
        </p:nvSpPr>
        <p:spPr>
          <a:xfrm>
            <a:off x="943897" y="5909187"/>
            <a:ext cx="10805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chiều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0CC1A7-2BC1-4A7B-B4CD-062B23C025B6}"/>
              </a:ext>
            </a:extLst>
          </p:cNvPr>
          <p:cNvSpPr txBox="1"/>
          <p:nvPr/>
        </p:nvSpPr>
        <p:spPr>
          <a:xfrm>
            <a:off x="3249201" y="5916213"/>
            <a:ext cx="10805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gồm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B80A5288-9745-4960-8F57-0ED30A8B8B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/>
          <a:srcRect l="14055" t="23026" r="12378" b="24378"/>
          <a:stretch/>
        </p:blipFill>
        <p:spPr bwMode="auto">
          <a:xfrm>
            <a:off x="7342632" y="3010939"/>
            <a:ext cx="2080215" cy="210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C9EC70A-13CF-4399-87F0-3AA4DD16F6A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51149"/>
          <a:stretch/>
        </p:blipFill>
        <p:spPr>
          <a:xfrm>
            <a:off x="3757122" y="2052897"/>
            <a:ext cx="2983257" cy="306061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BAC0BF-7A5F-4CD5-8298-E1AE39FD0DD2}"/>
              </a:ext>
            </a:extLst>
          </p:cNvPr>
          <p:cNvSpPr txBox="1"/>
          <p:nvPr/>
        </p:nvSpPr>
        <p:spPr>
          <a:xfrm>
            <a:off x="2414585" y="0"/>
            <a:ext cx="7154436" cy="1077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667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Viết</a:t>
            </a: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667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chữ</a:t>
            </a: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667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hoa</a:t>
            </a: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lang="en-US" sz="4267" b="1" kern="0" dirty="0">
                <a:solidFill>
                  <a:srgbClr val="FFAB40">
                    <a:lumMod val="50000"/>
                  </a:srgbClr>
                </a:solidFill>
                <a:latin typeface="HP001 4 hàng" panose="020B0603050302020204" pitchFamily="34" charset="0"/>
                <a:cs typeface="Arial"/>
                <a:sym typeface="Arial"/>
              </a:rPr>
              <a:t>H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(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cỡ vừa)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768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B88E67-376C-4354-8C86-7F79D8628E77}"/>
              </a:ext>
            </a:extLst>
          </p:cNvPr>
          <p:cNvSpPr txBox="1"/>
          <p:nvPr/>
        </p:nvSpPr>
        <p:spPr>
          <a:xfrm>
            <a:off x="2379981" y="101978"/>
            <a:ext cx="7154436" cy="1077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667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Viết</a:t>
            </a: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667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chữ</a:t>
            </a: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667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hoa</a:t>
            </a: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G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(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cỡ nhỏ)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193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2214D01F-9936-4ED3-BBE3-1BCC83970511}"/>
              </a:ext>
            </a:extLst>
          </p:cNvPr>
          <p:cNvGrpSpPr/>
          <p:nvPr/>
        </p:nvGrpSpPr>
        <p:grpSpPr>
          <a:xfrm>
            <a:off x="11292768" y="1987543"/>
            <a:ext cx="1091423" cy="1232181"/>
            <a:chOff x="115079" y="968971"/>
            <a:chExt cx="1091423" cy="123218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9C1C85E-1A25-467C-86B4-67770556C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D354413E-068F-4C56-AF2E-F8EF92D85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872" y="1274025"/>
              <a:ext cx="571630" cy="787579"/>
            </a:xfrm>
            <a:prstGeom prst="rect">
              <a:avLst/>
            </a:prstGeom>
          </p:spPr>
        </p:pic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9E0CCCC3-E577-46FE-871C-98704EFD4779}"/>
              </a:ext>
            </a:extLst>
          </p:cNvPr>
          <p:cNvGrpSpPr/>
          <p:nvPr/>
        </p:nvGrpSpPr>
        <p:grpSpPr>
          <a:xfrm>
            <a:off x="5382228" y="2686386"/>
            <a:ext cx="6326442" cy="4767340"/>
            <a:chOff x="-591423" y="1707337"/>
            <a:chExt cx="7679682" cy="5787085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C32A5A1-1E0A-4A47-929C-3A49BD536B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8" t="35025" r="59440" b="34782"/>
            <a:stretch/>
          </p:blipFill>
          <p:spPr>
            <a:xfrm>
              <a:off x="-591423" y="1707337"/>
              <a:ext cx="4429760" cy="5492902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A50EC59C-C702-495B-A7E7-3EF265D261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71" t="36973" r="10977" b="32834"/>
            <a:stretch/>
          </p:blipFill>
          <p:spPr>
            <a:xfrm>
              <a:off x="2621901" y="2001520"/>
              <a:ext cx="4466358" cy="5492902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33A43D98-DDF0-4FA5-B0CE-C004F3A58571}"/>
              </a:ext>
            </a:extLst>
          </p:cNvPr>
          <p:cNvSpPr/>
          <p:nvPr/>
        </p:nvSpPr>
        <p:spPr>
          <a:xfrm>
            <a:off x="2413613" y="1583105"/>
            <a:ext cx="546495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7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kumimoji="0" lang="en-US" sz="7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26918094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500313" y="1143001"/>
            <a:ext cx="31242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i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Chọn</a:t>
            </a:r>
            <a:r>
              <a:rPr lang="en-US" sz="2800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ý </a:t>
            </a:r>
            <a:r>
              <a:rPr lang="en-US" sz="2800" b="1" i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đúng</a:t>
            </a:r>
            <a:r>
              <a:rPr lang="en-US" sz="2800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nhất</a:t>
            </a:r>
            <a:r>
              <a:rPr lang="en-US" sz="2800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:</a:t>
            </a:r>
          </a:p>
        </p:txBody>
      </p:sp>
      <p:pic>
        <p:nvPicPr>
          <p:cNvPr id="7171" name="Picture 10" descr="hoa0001"/>
          <p:cNvPicPr>
            <a:picLocks noChangeAspect="1"/>
          </p:cNvPicPr>
          <p:nvPr/>
        </p:nvPicPr>
        <p:blipFill>
          <a:blip r:embed="rId2"/>
          <a:srcRect l="24504" r="25812" b="55757"/>
          <a:stretch>
            <a:fillRect/>
          </a:stretch>
        </p:blipFill>
        <p:spPr>
          <a:xfrm rot="9199349">
            <a:off x="2305050" y="5219700"/>
            <a:ext cx="819150" cy="795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Picture 11" descr="hoa0001"/>
          <p:cNvPicPr>
            <a:picLocks noChangeAspect="1"/>
          </p:cNvPicPr>
          <p:nvPr/>
        </p:nvPicPr>
        <p:blipFill>
          <a:blip r:embed="rId3"/>
          <a:srcRect l="55197" t="42612" b="10580"/>
          <a:stretch>
            <a:fillRect/>
          </a:stretch>
        </p:blipFill>
        <p:spPr>
          <a:xfrm rot="8527350">
            <a:off x="3400426" y="5221288"/>
            <a:ext cx="779463" cy="842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3" name="Picture 12" descr="hoa0001"/>
          <p:cNvPicPr>
            <a:picLocks noChangeAspect="1"/>
          </p:cNvPicPr>
          <p:nvPr/>
        </p:nvPicPr>
        <p:blipFill>
          <a:blip r:embed="rId4"/>
          <a:srcRect l="-3510" t="58333" r="52632"/>
          <a:stretch>
            <a:fillRect/>
          </a:stretch>
        </p:blipFill>
        <p:spPr>
          <a:xfrm rot="-6827561">
            <a:off x="4367213" y="5210175"/>
            <a:ext cx="855662" cy="846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414588" y="2043113"/>
            <a:ext cx="5181600" cy="9502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 *Con chữ </a:t>
            </a:r>
            <a:r>
              <a:rPr lang="en-US" sz="4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Commercial Script" panose="020B7200000000000000" pitchFamily="34" charset="0"/>
              </a:rPr>
              <a:t>H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 cỡ vừa</a:t>
            </a:r>
            <a:r>
              <a:rPr lang="en-US" sz="3600" b="1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just" fontAlgn="base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réng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mấy ô li ?</a:t>
            </a:r>
          </a:p>
        </p:txBody>
      </p:sp>
      <p:sp>
        <p:nvSpPr>
          <p:cNvPr id="15" name="Oval 16"/>
          <p:cNvSpPr>
            <a:spLocks noChangeArrowheads="1"/>
          </p:cNvSpPr>
          <p:nvPr/>
        </p:nvSpPr>
        <p:spPr bwMode="auto">
          <a:xfrm>
            <a:off x="3000375" y="3141663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99FF"/>
            </a:solidFill>
            <a:round/>
          </a:ln>
          <a:effectLst/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C050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3024188" y="3109914"/>
            <a:ext cx="16002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a) 5 ô li</a:t>
            </a: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3024188" y="3719514"/>
            <a:ext cx="16002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b) 4 ô li</a:t>
            </a: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3000375" y="4292601"/>
            <a:ext cx="13716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c) 6 ô li</a:t>
            </a:r>
          </a:p>
        </p:txBody>
      </p:sp>
      <p:pic>
        <p:nvPicPr>
          <p:cNvPr id="7179" name="Picture 9" descr="h"/>
          <p:cNvPicPr>
            <a:picLocks noChangeAspect="1"/>
          </p:cNvPicPr>
          <p:nvPr/>
        </p:nvPicPr>
        <p:blipFill>
          <a:blip r:embed="rId5"/>
          <a:srcRect l="2942" t="2988" r="2942"/>
          <a:stretch>
            <a:fillRect/>
          </a:stretch>
        </p:blipFill>
        <p:spPr>
          <a:xfrm>
            <a:off x="6240463" y="1484313"/>
            <a:ext cx="3638550" cy="45974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8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6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build="allAtOnce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500313" y="1143001"/>
            <a:ext cx="31242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i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Chọn</a:t>
            </a:r>
            <a:r>
              <a:rPr lang="en-US" sz="2800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ý </a:t>
            </a:r>
            <a:r>
              <a:rPr lang="en-US" sz="2800" b="1" i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đúng</a:t>
            </a:r>
            <a:r>
              <a:rPr lang="en-US" sz="2800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nhất</a:t>
            </a:r>
            <a:r>
              <a:rPr lang="en-US" sz="2800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:</a:t>
            </a:r>
          </a:p>
        </p:txBody>
      </p:sp>
      <p:pic>
        <p:nvPicPr>
          <p:cNvPr id="8195" name="Picture 10" descr="hoa0001"/>
          <p:cNvPicPr>
            <a:picLocks noChangeAspect="1"/>
          </p:cNvPicPr>
          <p:nvPr/>
        </p:nvPicPr>
        <p:blipFill>
          <a:blip r:embed="rId2"/>
          <a:srcRect l="24504" r="25812" b="55757"/>
          <a:stretch>
            <a:fillRect/>
          </a:stretch>
        </p:blipFill>
        <p:spPr>
          <a:xfrm rot="9199349">
            <a:off x="2305050" y="5219700"/>
            <a:ext cx="819150" cy="795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6" name="Picture 11" descr="hoa0001"/>
          <p:cNvPicPr>
            <a:picLocks noChangeAspect="1"/>
          </p:cNvPicPr>
          <p:nvPr/>
        </p:nvPicPr>
        <p:blipFill>
          <a:blip r:embed="rId3"/>
          <a:srcRect l="55197" t="42612" b="10580"/>
          <a:stretch>
            <a:fillRect/>
          </a:stretch>
        </p:blipFill>
        <p:spPr>
          <a:xfrm rot="8527350">
            <a:off x="3400426" y="5221288"/>
            <a:ext cx="779463" cy="842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7" name="Picture 12" descr="hoa0001"/>
          <p:cNvPicPr>
            <a:picLocks noChangeAspect="1"/>
          </p:cNvPicPr>
          <p:nvPr/>
        </p:nvPicPr>
        <p:blipFill>
          <a:blip r:embed="rId4"/>
          <a:srcRect l="-3510" t="58333" r="52632"/>
          <a:stretch>
            <a:fillRect/>
          </a:stretch>
        </p:blipFill>
        <p:spPr>
          <a:xfrm rot="-6827561">
            <a:off x="4367213" y="5210175"/>
            <a:ext cx="855662" cy="846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271713" y="2114550"/>
            <a:ext cx="5181600" cy="9502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 *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anose="020B7200000000000000" pitchFamily="34" charset="0"/>
              </a:rPr>
              <a:t>Con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anose="020B7200000000000000" pitchFamily="34" charset="0"/>
              </a:rPr>
              <a:t>ch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anose="020B7200000000000000" pitchFamily="34" charset="0"/>
              </a:rPr>
              <a:t>÷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Commercial Script" panose="020B7200000000000000" pitchFamily="34" charset="0"/>
              </a:rPr>
              <a:t>H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anose="020B7200000000000000" pitchFamily="34" charset="0"/>
              </a:rPr>
              <a:t>gåm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anose="020B7200000000000000" pitchFamily="34" charset="0"/>
              </a:rPr>
              <a:t> </a:t>
            </a:r>
          </a:p>
          <a:p>
            <a:pPr algn="just" fontAlgn="base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anose="020B7200000000000000" pitchFamily="34" charset="0"/>
              </a:rPr>
              <a:t>mÊy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anose="020B7200000000000000" pitchFamily="34" charset="0"/>
              </a:rPr>
              <a:t>nÐt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?</a:t>
            </a:r>
          </a:p>
        </p:txBody>
      </p: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2862263" y="4000500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99FF"/>
            </a:solidFill>
            <a:round/>
          </a:ln>
          <a:effectLst/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C050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2881313" y="3333751"/>
            <a:ext cx="16002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a) 4 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anose="020B7200000000000000" pitchFamily="34" charset="0"/>
              </a:rPr>
              <a:t>nÐt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2881313" y="3943351"/>
            <a:ext cx="16002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b) 3 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anose="020B7200000000000000" pitchFamily="34" charset="0"/>
              </a:rPr>
              <a:t>nÐt</a:t>
            </a: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2919413" y="4552951"/>
            <a:ext cx="13716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c) 5 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ial" panose="020B7200000000000000" pitchFamily="34" charset="0"/>
              </a:rPr>
              <a:t>nÐt</a:t>
            </a:r>
          </a:p>
        </p:txBody>
      </p:sp>
      <p:pic>
        <p:nvPicPr>
          <p:cNvPr id="8203" name="Picture 9" descr="h"/>
          <p:cNvPicPr>
            <a:picLocks noChangeAspect="1"/>
          </p:cNvPicPr>
          <p:nvPr/>
        </p:nvPicPr>
        <p:blipFill>
          <a:blip r:embed="rId5"/>
          <a:srcRect l="2942" t="2988" r="2942"/>
          <a:stretch>
            <a:fillRect/>
          </a:stretch>
        </p:blipFill>
        <p:spPr>
          <a:xfrm>
            <a:off x="5808663" y="1628775"/>
            <a:ext cx="3638550" cy="45974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9709" name="Oval 11"/>
          <p:cNvSpPr/>
          <p:nvPr/>
        </p:nvSpPr>
        <p:spPr>
          <a:xfrm rot="2234283">
            <a:off x="6648451" y="3094038"/>
            <a:ext cx="111125" cy="182562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9710" name="Oval 12"/>
          <p:cNvSpPr/>
          <p:nvPr/>
        </p:nvSpPr>
        <p:spPr>
          <a:xfrm rot="2234283">
            <a:off x="6610351" y="3155950"/>
            <a:ext cx="111125" cy="185738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9711" name="Oval 13"/>
          <p:cNvSpPr/>
          <p:nvPr/>
        </p:nvSpPr>
        <p:spPr>
          <a:xfrm rot="2234283">
            <a:off x="6570664" y="3217864"/>
            <a:ext cx="111125" cy="185737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207" name="Oval 14"/>
          <p:cNvSpPr/>
          <p:nvPr/>
        </p:nvSpPr>
        <p:spPr>
          <a:xfrm rot="2992430">
            <a:off x="6491289" y="3295651"/>
            <a:ext cx="141287" cy="155575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vert="eaVert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208" name="Oval 15"/>
          <p:cNvSpPr/>
          <p:nvPr/>
        </p:nvSpPr>
        <p:spPr>
          <a:xfrm rot="3070548">
            <a:off x="6446838" y="3336925"/>
            <a:ext cx="138112" cy="153988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vert="eaVert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209" name="Oval 16"/>
          <p:cNvSpPr/>
          <p:nvPr/>
        </p:nvSpPr>
        <p:spPr>
          <a:xfrm rot="4176645">
            <a:off x="6384925" y="3371850"/>
            <a:ext cx="139700" cy="153988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vert="eaVert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210" name="Oval 17"/>
          <p:cNvSpPr/>
          <p:nvPr/>
        </p:nvSpPr>
        <p:spPr>
          <a:xfrm rot="5197122">
            <a:off x="6326189" y="3390900"/>
            <a:ext cx="141287" cy="153988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vert="eaVert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211" name="Oval 18"/>
          <p:cNvSpPr/>
          <p:nvPr/>
        </p:nvSpPr>
        <p:spPr>
          <a:xfrm rot="5197122">
            <a:off x="6273801" y="3402014"/>
            <a:ext cx="138113" cy="153987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vert="eaVert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212" name="Oval 19"/>
          <p:cNvSpPr/>
          <p:nvPr/>
        </p:nvSpPr>
        <p:spPr>
          <a:xfrm rot="5197122">
            <a:off x="6224588" y="3405188"/>
            <a:ext cx="138112" cy="150812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vert="eaVert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213" name="Oval 20"/>
          <p:cNvSpPr/>
          <p:nvPr/>
        </p:nvSpPr>
        <p:spPr>
          <a:xfrm rot="5400000">
            <a:off x="6167438" y="3408364"/>
            <a:ext cx="138112" cy="153987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vert="eaVert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214" name="Oval 21"/>
          <p:cNvSpPr/>
          <p:nvPr/>
        </p:nvSpPr>
        <p:spPr>
          <a:xfrm rot="5926186">
            <a:off x="6088063" y="3395663"/>
            <a:ext cx="139700" cy="150812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vert="eaVert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215" name="Oval 22"/>
          <p:cNvSpPr/>
          <p:nvPr/>
        </p:nvSpPr>
        <p:spPr>
          <a:xfrm rot="6436100">
            <a:off x="6027739" y="3357564"/>
            <a:ext cx="141287" cy="153987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vert="eaVert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216" name="Oval 23"/>
          <p:cNvSpPr/>
          <p:nvPr/>
        </p:nvSpPr>
        <p:spPr>
          <a:xfrm rot="6436100">
            <a:off x="5970588" y="3319464"/>
            <a:ext cx="138112" cy="153987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vert="eaVert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217" name="Oval 24"/>
          <p:cNvSpPr/>
          <p:nvPr/>
        </p:nvSpPr>
        <p:spPr>
          <a:xfrm rot="7591657">
            <a:off x="5911851" y="3268664"/>
            <a:ext cx="142875" cy="153987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vert="eaVert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218" name="Oval 25"/>
          <p:cNvSpPr/>
          <p:nvPr/>
        </p:nvSpPr>
        <p:spPr>
          <a:xfrm rot="8452617">
            <a:off x="5876926" y="3179764"/>
            <a:ext cx="112713" cy="185737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219" name="Oval 26"/>
          <p:cNvSpPr/>
          <p:nvPr/>
        </p:nvSpPr>
        <p:spPr>
          <a:xfrm rot="9313577">
            <a:off x="5842000" y="3111501"/>
            <a:ext cx="114300" cy="182563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220" name="Oval 27"/>
          <p:cNvSpPr/>
          <p:nvPr/>
        </p:nvSpPr>
        <p:spPr>
          <a:xfrm rot="10052744">
            <a:off x="5824538" y="3044825"/>
            <a:ext cx="112712" cy="185738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221" name="Oval 28"/>
          <p:cNvSpPr/>
          <p:nvPr/>
        </p:nvSpPr>
        <p:spPr>
          <a:xfrm rot="10518654">
            <a:off x="5818189" y="2970214"/>
            <a:ext cx="111125" cy="185737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222" name="Oval 29"/>
          <p:cNvSpPr/>
          <p:nvPr/>
        </p:nvSpPr>
        <p:spPr>
          <a:xfrm rot="10518654">
            <a:off x="5808664" y="2901950"/>
            <a:ext cx="111125" cy="185738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223" name="Oval 30"/>
          <p:cNvSpPr/>
          <p:nvPr/>
        </p:nvSpPr>
        <p:spPr>
          <a:xfrm rot="10800000">
            <a:off x="5808664" y="2838451"/>
            <a:ext cx="111125" cy="182563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224" name="Oval 31"/>
          <p:cNvSpPr/>
          <p:nvPr/>
        </p:nvSpPr>
        <p:spPr>
          <a:xfrm rot="-9853969">
            <a:off x="5813426" y="2754314"/>
            <a:ext cx="111125" cy="187325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225" name="Oval 32"/>
          <p:cNvSpPr/>
          <p:nvPr/>
        </p:nvSpPr>
        <p:spPr>
          <a:xfrm rot="-9932086">
            <a:off x="5822951" y="2695575"/>
            <a:ext cx="111125" cy="185738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226" name="Oval 33"/>
          <p:cNvSpPr/>
          <p:nvPr/>
        </p:nvSpPr>
        <p:spPr>
          <a:xfrm rot="-9620421">
            <a:off x="5842000" y="2640013"/>
            <a:ext cx="114300" cy="182562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227" name="Oval 34"/>
          <p:cNvSpPr/>
          <p:nvPr/>
        </p:nvSpPr>
        <p:spPr>
          <a:xfrm rot="-9231436">
            <a:off x="5867401" y="2581275"/>
            <a:ext cx="112713" cy="185738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228" name="Oval 35"/>
          <p:cNvSpPr/>
          <p:nvPr/>
        </p:nvSpPr>
        <p:spPr>
          <a:xfrm rot="-9231436">
            <a:off x="5899151" y="2533650"/>
            <a:ext cx="111125" cy="185738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229" name="Oval 36"/>
          <p:cNvSpPr/>
          <p:nvPr/>
        </p:nvSpPr>
        <p:spPr>
          <a:xfrm rot="-8568051">
            <a:off x="5948364" y="2463800"/>
            <a:ext cx="111125" cy="185738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9735" name="Oval 37"/>
          <p:cNvSpPr/>
          <p:nvPr/>
        </p:nvSpPr>
        <p:spPr>
          <a:xfrm rot="-7820556">
            <a:off x="5983288" y="2428875"/>
            <a:ext cx="138112" cy="153988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vert="eaVert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9736" name="Oval 38"/>
          <p:cNvSpPr/>
          <p:nvPr/>
        </p:nvSpPr>
        <p:spPr>
          <a:xfrm rot="-6484003">
            <a:off x="6019800" y="2400300"/>
            <a:ext cx="141288" cy="152400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vert="eaVert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9737" name="Oval 39"/>
          <p:cNvSpPr/>
          <p:nvPr/>
        </p:nvSpPr>
        <p:spPr>
          <a:xfrm rot="-6484003">
            <a:off x="6070600" y="2370139"/>
            <a:ext cx="141288" cy="153987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vert="eaVert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9738" name="Oval 40"/>
          <p:cNvSpPr/>
          <p:nvPr/>
        </p:nvSpPr>
        <p:spPr>
          <a:xfrm rot="-5903602">
            <a:off x="6132514" y="2354264"/>
            <a:ext cx="142875" cy="153987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vert="eaVert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9739" name="Oval 41"/>
          <p:cNvSpPr/>
          <p:nvPr/>
        </p:nvSpPr>
        <p:spPr>
          <a:xfrm rot="-5400000">
            <a:off x="6196013" y="2349501"/>
            <a:ext cx="138112" cy="157163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vert="eaVert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9740" name="Oval 42"/>
          <p:cNvSpPr/>
          <p:nvPr/>
        </p:nvSpPr>
        <p:spPr>
          <a:xfrm rot="-5400000">
            <a:off x="6253163" y="2349501"/>
            <a:ext cx="138112" cy="150813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vert="eaVert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9741" name="Oval 43"/>
          <p:cNvSpPr/>
          <p:nvPr/>
        </p:nvSpPr>
        <p:spPr>
          <a:xfrm rot="-4819599">
            <a:off x="6305551" y="2343151"/>
            <a:ext cx="138113" cy="150813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vert="eaVert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9742" name="Oval 44"/>
          <p:cNvSpPr/>
          <p:nvPr/>
        </p:nvSpPr>
        <p:spPr>
          <a:xfrm rot="-4742358">
            <a:off x="6356351" y="2346326"/>
            <a:ext cx="138113" cy="155575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vert="eaVert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9743" name="Oval 45"/>
          <p:cNvSpPr/>
          <p:nvPr/>
        </p:nvSpPr>
        <p:spPr>
          <a:xfrm rot="-4742358">
            <a:off x="6423025" y="2352675"/>
            <a:ext cx="141288" cy="153988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vert="eaVert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9744" name="Oval 46"/>
          <p:cNvSpPr/>
          <p:nvPr/>
        </p:nvSpPr>
        <p:spPr>
          <a:xfrm rot="-4742358">
            <a:off x="6492875" y="2384425"/>
            <a:ext cx="141288" cy="153988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vert="eaVert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9745" name="Oval 47"/>
          <p:cNvSpPr/>
          <p:nvPr/>
        </p:nvSpPr>
        <p:spPr>
          <a:xfrm rot="-4742358">
            <a:off x="6553200" y="2409825"/>
            <a:ext cx="141288" cy="152400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vert="eaVert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9746" name="Oval 48"/>
          <p:cNvSpPr/>
          <p:nvPr/>
        </p:nvSpPr>
        <p:spPr>
          <a:xfrm rot="-4742358">
            <a:off x="6615113" y="2419350"/>
            <a:ext cx="139700" cy="152400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vert="eaVert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9747" name="Oval 49"/>
          <p:cNvSpPr/>
          <p:nvPr/>
        </p:nvSpPr>
        <p:spPr>
          <a:xfrm rot="-5400000">
            <a:off x="6678614" y="2422526"/>
            <a:ext cx="141287" cy="155575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vert="eaVert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9748" name="Oval 50"/>
          <p:cNvSpPr/>
          <p:nvPr/>
        </p:nvSpPr>
        <p:spPr>
          <a:xfrm rot="-5400000">
            <a:off x="6738939" y="2422525"/>
            <a:ext cx="141287" cy="153988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vert="eaVert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9749" name="Oval 51"/>
          <p:cNvSpPr/>
          <p:nvPr/>
        </p:nvSpPr>
        <p:spPr>
          <a:xfrm rot="-5400000">
            <a:off x="6780213" y="2416175"/>
            <a:ext cx="146050" cy="153988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vert="eaVert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9750" name="Oval 52"/>
          <p:cNvSpPr/>
          <p:nvPr/>
        </p:nvSpPr>
        <p:spPr>
          <a:xfrm rot="-5860737">
            <a:off x="6845301" y="2408238"/>
            <a:ext cx="144463" cy="157162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vert="eaVert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9751" name="Oval 53"/>
          <p:cNvSpPr/>
          <p:nvPr/>
        </p:nvSpPr>
        <p:spPr>
          <a:xfrm rot="-5860737">
            <a:off x="6897688" y="2398714"/>
            <a:ext cx="144462" cy="153987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vert="eaVert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9752" name="Oval 54"/>
          <p:cNvSpPr/>
          <p:nvPr/>
        </p:nvSpPr>
        <p:spPr>
          <a:xfrm rot="-6245389">
            <a:off x="6953250" y="2366964"/>
            <a:ext cx="147638" cy="153987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vert="eaVert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9753" name="Oval 55"/>
          <p:cNvSpPr/>
          <p:nvPr/>
        </p:nvSpPr>
        <p:spPr>
          <a:xfrm rot="-7022179">
            <a:off x="7019926" y="2349500"/>
            <a:ext cx="144463" cy="153988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vert="eaVert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20" name="Oval 57"/>
          <p:cNvSpPr/>
          <p:nvPr/>
        </p:nvSpPr>
        <p:spPr>
          <a:xfrm rot="-8836934">
            <a:off x="7061201" y="2351089"/>
            <a:ext cx="111125" cy="192087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21" name="Oval 58"/>
          <p:cNvSpPr/>
          <p:nvPr/>
        </p:nvSpPr>
        <p:spPr>
          <a:xfrm rot="-9497116">
            <a:off x="7013576" y="2416175"/>
            <a:ext cx="112713" cy="192088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22" name="Oval 59"/>
          <p:cNvSpPr/>
          <p:nvPr/>
        </p:nvSpPr>
        <p:spPr>
          <a:xfrm rot="-9497116">
            <a:off x="6989764" y="2484438"/>
            <a:ext cx="111125" cy="190500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23" name="Oval 60"/>
          <p:cNvSpPr/>
          <p:nvPr/>
        </p:nvSpPr>
        <p:spPr>
          <a:xfrm rot="-9497116">
            <a:off x="6956426" y="2557463"/>
            <a:ext cx="111125" cy="195262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24" name="Oval 61"/>
          <p:cNvSpPr/>
          <p:nvPr/>
        </p:nvSpPr>
        <p:spPr>
          <a:xfrm rot="-10244611">
            <a:off x="6945314" y="2636839"/>
            <a:ext cx="111125" cy="192087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25" name="Oval 62"/>
          <p:cNvSpPr/>
          <p:nvPr/>
        </p:nvSpPr>
        <p:spPr>
          <a:xfrm rot="-10244611">
            <a:off x="6927851" y="2732088"/>
            <a:ext cx="111125" cy="190500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26" name="Oval 63"/>
          <p:cNvSpPr/>
          <p:nvPr/>
        </p:nvSpPr>
        <p:spPr>
          <a:xfrm rot="-10244611">
            <a:off x="6918326" y="2805114"/>
            <a:ext cx="111125" cy="192087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27" name="Oval 64"/>
          <p:cNvSpPr/>
          <p:nvPr/>
        </p:nvSpPr>
        <p:spPr>
          <a:xfrm rot="-10244611">
            <a:off x="6916739" y="2900363"/>
            <a:ext cx="111125" cy="190500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28" name="Oval 65"/>
          <p:cNvSpPr/>
          <p:nvPr/>
        </p:nvSpPr>
        <p:spPr>
          <a:xfrm rot="-10244611">
            <a:off x="6908800" y="2990851"/>
            <a:ext cx="114300" cy="195263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29" name="Oval 66"/>
          <p:cNvSpPr/>
          <p:nvPr/>
        </p:nvSpPr>
        <p:spPr>
          <a:xfrm rot="-10244611">
            <a:off x="6908800" y="3055939"/>
            <a:ext cx="114300" cy="192087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30" name="Oval 67"/>
          <p:cNvSpPr/>
          <p:nvPr/>
        </p:nvSpPr>
        <p:spPr>
          <a:xfrm rot="-10244611">
            <a:off x="6908800" y="3132138"/>
            <a:ext cx="114300" cy="195262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31" name="Oval 68"/>
          <p:cNvSpPr/>
          <p:nvPr/>
        </p:nvSpPr>
        <p:spPr>
          <a:xfrm rot="-10244611">
            <a:off x="6908800" y="3197226"/>
            <a:ext cx="114300" cy="195263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32" name="Oval 69"/>
          <p:cNvSpPr/>
          <p:nvPr/>
        </p:nvSpPr>
        <p:spPr>
          <a:xfrm rot="-10244611">
            <a:off x="6908800" y="3268663"/>
            <a:ext cx="114300" cy="190500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33" name="Oval 70"/>
          <p:cNvSpPr/>
          <p:nvPr/>
        </p:nvSpPr>
        <p:spPr>
          <a:xfrm rot="-10244611">
            <a:off x="6908800" y="3324225"/>
            <a:ext cx="114300" cy="192088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34" name="Oval 71"/>
          <p:cNvSpPr/>
          <p:nvPr/>
        </p:nvSpPr>
        <p:spPr>
          <a:xfrm rot="-10244611">
            <a:off x="6916739" y="3397250"/>
            <a:ext cx="111125" cy="192088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35" name="Oval 72"/>
          <p:cNvSpPr/>
          <p:nvPr/>
        </p:nvSpPr>
        <p:spPr>
          <a:xfrm rot="10510902">
            <a:off x="6916739" y="3465513"/>
            <a:ext cx="111125" cy="195262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36" name="Oval 73"/>
          <p:cNvSpPr/>
          <p:nvPr/>
        </p:nvSpPr>
        <p:spPr>
          <a:xfrm rot="10800000">
            <a:off x="6916739" y="3530600"/>
            <a:ext cx="111125" cy="192088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37" name="Oval 74"/>
          <p:cNvSpPr/>
          <p:nvPr/>
        </p:nvSpPr>
        <p:spPr>
          <a:xfrm rot="10800000">
            <a:off x="6923089" y="3606800"/>
            <a:ext cx="111125" cy="192088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38" name="Oval 75"/>
          <p:cNvSpPr/>
          <p:nvPr/>
        </p:nvSpPr>
        <p:spPr>
          <a:xfrm rot="10800000">
            <a:off x="6918326" y="3675063"/>
            <a:ext cx="111125" cy="195262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39" name="Oval 76"/>
          <p:cNvSpPr/>
          <p:nvPr/>
        </p:nvSpPr>
        <p:spPr>
          <a:xfrm rot="10800000">
            <a:off x="6926264" y="3746501"/>
            <a:ext cx="111125" cy="193675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40" name="Oval 77"/>
          <p:cNvSpPr/>
          <p:nvPr/>
        </p:nvSpPr>
        <p:spPr>
          <a:xfrm rot="10800000">
            <a:off x="6931026" y="3825875"/>
            <a:ext cx="111125" cy="192088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41" name="Oval 78"/>
          <p:cNvSpPr/>
          <p:nvPr/>
        </p:nvSpPr>
        <p:spPr>
          <a:xfrm rot="10800000">
            <a:off x="6935788" y="3894138"/>
            <a:ext cx="112712" cy="190500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42" name="Oval 79"/>
          <p:cNvSpPr/>
          <p:nvPr/>
        </p:nvSpPr>
        <p:spPr>
          <a:xfrm rot="10800000">
            <a:off x="6935789" y="3949700"/>
            <a:ext cx="111125" cy="192088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43" name="Oval 80"/>
          <p:cNvSpPr/>
          <p:nvPr/>
        </p:nvSpPr>
        <p:spPr>
          <a:xfrm rot="10800000">
            <a:off x="6940551" y="4022725"/>
            <a:ext cx="111125" cy="192088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44" name="Oval 81"/>
          <p:cNvSpPr/>
          <p:nvPr/>
        </p:nvSpPr>
        <p:spPr>
          <a:xfrm rot="10800000">
            <a:off x="6940551" y="4094164"/>
            <a:ext cx="111125" cy="192087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45" name="Oval 82"/>
          <p:cNvSpPr/>
          <p:nvPr/>
        </p:nvSpPr>
        <p:spPr>
          <a:xfrm rot="10800000">
            <a:off x="6946901" y="4164013"/>
            <a:ext cx="111125" cy="195262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46" name="Oval 83"/>
          <p:cNvSpPr/>
          <p:nvPr/>
        </p:nvSpPr>
        <p:spPr>
          <a:xfrm rot="10800000">
            <a:off x="6951664" y="4229101"/>
            <a:ext cx="111125" cy="195263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47" name="Oval 84"/>
          <p:cNvSpPr/>
          <p:nvPr/>
        </p:nvSpPr>
        <p:spPr>
          <a:xfrm rot="10800000">
            <a:off x="6951664" y="4303713"/>
            <a:ext cx="111125" cy="190500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48" name="Oval 85"/>
          <p:cNvSpPr/>
          <p:nvPr/>
        </p:nvSpPr>
        <p:spPr>
          <a:xfrm rot="10800000">
            <a:off x="6951664" y="4373564"/>
            <a:ext cx="111125" cy="192087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49" name="Oval 86"/>
          <p:cNvSpPr/>
          <p:nvPr/>
        </p:nvSpPr>
        <p:spPr>
          <a:xfrm rot="10800000">
            <a:off x="6958013" y="4427539"/>
            <a:ext cx="112712" cy="193675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50" name="Oval 87"/>
          <p:cNvSpPr/>
          <p:nvPr/>
        </p:nvSpPr>
        <p:spPr>
          <a:xfrm rot="10800000">
            <a:off x="6958013" y="4513263"/>
            <a:ext cx="112712" cy="190500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51" name="Oval 88"/>
          <p:cNvSpPr/>
          <p:nvPr/>
        </p:nvSpPr>
        <p:spPr>
          <a:xfrm rot="10800000">
            <a:off x="6958013" y="4562476"/>
            <a:ext cx="112712" cy="188913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52" name="Oval 89"/>
          <p:cNvSpPr/>
          <p:nvPr/>
        </p:nvSpPr>
        <p:spPr>
          <a:xfrm rot="10800000">
            <a:off x="6962776" y="4630739"/>
            <a:ext cx="112713" cy="192087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53" name="Oval 90"/>
          <p:cNvSpPr/>
          <p:nvPr/>
        </p:nvSpPr>
        <p:spPr>
          <a:xfrm rot="10800000">
            <a:off x="6967538" y="4703764"/>
            <a:ext cx="112712" cy="192087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54" name="Oval 91"/>
          <p:cNvSpPr/>
          <p:nvPr/>
        </p:nvSpPr>
        <p:spPr>
          <a:xfrm rot="10800000">
            <a:off x="6967538" y="4772025"/>
            <a:ext cx="112712" cy="192088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55" name="Oval 92"/>
          <p:cNvSpPr/>
          <p:nvPr/>
        </p:nvSpPr>
        <p:spPr>
          <a:xfrm rot="10800000">
            <a:off x="6967538" y="4837114"/>
            <a:ext cx="112712" cy="192087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56" name="Oval 93"/>
          <p:cNvSpPr/>
          <p:nvPr/>
        </p:nvSpPr>
        <p:spPr>
          <a:xfrm rot="10800000">
            <a:off x="6967538" y="4910138"/>
            <a:ext cx="112712" cy="195262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57" name="Oval 94"/>
          <p:cNvSpPr/>
          <p:nvPr/>
        </p:nvSpPr>
        <p:spPr>
          <a:xfrm rot="10800000">
            <a:off x="6962776" y="4984750"/>
            <a:ext cx="112713" cy="192088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58" name="Oval 95"/>
          <p:cNvSpPr/>
          <p:nvPr/>
        </p:nvSpPr>
        <p:spPr>
          <a:xfrm rot="10800000">
            <a:off x="6958014" y="5054600"/>
            <a:ext cx="109537" cy="192088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59" name="Oval 96"/>
          <p:cNvSpPr/>
          <p:nvPr/>
        </p:nvSpPr>
        <p:spPr>
          <a:xfrm rot="10800000">
            <a:off x="6958014" y="5126038"/>
            <a:ext cx="109537" cy="195262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60" name="Oval 97"/>
          <p:cNvSpPr/>
          <p:nvPr/>
        </p:nvSpPr>
        <p:spPr>
          <a:xfrm rot="10800000">
            <a:off x="6951664" y="5197476"/>
            <a:ext cx="111125" cy="193675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61" name="Oval 98"/>
          <p:cNvSpPr/>
          <p:nvPr/>
        </p:nvSpPr>
        <p:spPr>
          <a:xfrm rot="10800000">
            <a:off x="6951664" y="5270500"/>
            <a:ext cx="111125" cy="192088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62" name="Oval 99"/>
          <p:cNvSpPr/>
          <p:nvPr/>
        </p:nvSpPr>
        <p:spPr>
          <a:xfrm rot="-10411015">
            <a:off x="6942139" y="5338763"/>
            <a:ext cx="111125" cy="190500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63" name="Oval 100"/>
          <p:cNvSpPr/>
          <p:nvPr/>
        </p:nvSpPr>
        <p:spPr>
          <a:xfrm rot="-9571178">
            <a:off x="6935789" y="5411788"/>
            <a:ext cx="111125" cy="195262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64" name="Oval 101"/>
          <p:cNvSpPr/>
          <p:nvPr/>
        </p:nvSpPr>
        <p:spPr>
          <a:xfrm rot="-9571178">
            <a:off x="6926264" y="5483225"/>
            <a:ext cx="111125" cy="192088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65" name="Oval 102"/>
          <p:cNvSpPr/>
          <p:nvPr/>
        </p:nvSpPr>
        <p:spPr>
          <a:xfrm rot="-9571178">
            <a:off x="6913564" y="5538789"/>
            <a:ext cx="111125" cy="192087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66" name="Oval 103"/>
          <p:cNvSpPr/>
          <p:nvPr/>
        </p:nvSpPr>
        <p:spPr>
          <a:xfrm rot="-9571178">
            <a:off x="6897689" y="5610226"/>
            <a:ext cx="111125" cy="193675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67" name="Oval 104"/>
          <p:cNvSpPr/>
          <p:nvPr/>
        </p:nvSpPr>
        <p:spPr>
          <a:xfrm rot="-9571178">
            <a:off x="6880226" y="5665789"/>
            <a:ext cx="111125" cy="192087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68" name="Oval 105"/>
          <p:cNvSpPr/>
          <p:nvPr/>
        </p:nvSpPr>
        <p:spPr>
          <a:xfrm rot="-9196664">
            <a:off x="6854826" y="5716588"/>
            <a:ext cx="111125" cy="190500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69" name="Oval 106"/>
          <p:cNvSpPr/>
          <p:nvPr/>
        </p:nvSpPr>
        <p:spPr>
          <a:xfrm rot="-9196664">
            <a:off x="6816726" y="5786439"/>
            <a:ext cx="111125" cy="192087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70" name="Oval 107"/>
          <p:cNvSpPr/>
          <p:nvPr/>
        </p:nvSpPr>
        <p:spPr>
          <a:xfrm rot="-8056864">
            <a:off x="6765926" y="5864225"/>
            <a:ext cx="138113" cy="153988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71" name="Oval 108"/>
          <p:cNvSpPr/>
          <p:nvPr/>
        </p:nvSpPr>
        <p:spPr>
          <a:xfrm rot="-8056864">
            <a:off x="6710363" y="5926139"/>
            <a:ext cx="138112" cy="153987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72" name="Oval 109"/>
          <p:cNvSpPr/>
          <p:nvPr/>
        </p:nvSpPr>
        <p:spPr>
          <a:xfrm rot="-7100141">
            <a:off x="6653213" y="5970588"/>
            <a:ext cx="138112" cy="152400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73" name="Oval 110"/>
          <p:cNvSpPr/>
          <p:nvPr/>
        </p:nvSpPr>
        <p:spPr>
          <a:xfrm rot="-7100141">
            <a:off x="6586538" y="6019800"/>
            <a:ext cx="139700" cy="153988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74" name="Oval 111"/>
          <p:cNvSpPr/>
          <p:nvPr/>
        </p:nvSpPr>
        <p:spPr>
          <a:xfrm rot="-5576865">
            <a:off x="6518276" y="6049964"/>
            <a:ext cx="138113" cy="153987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75" name="Oval 112"/>
          <p:cNvSpPr/>
          <p:nvPr/>
        </p:nvSpPr>
        <p:spPr>
          <a:xfrm rot="-5576865">
            <a:off x="6440488" y="6056314"/>
            <a:ext cx="138112" cy="153987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76" name="Oval 113"/>
          <p:cNvSpPr/>
          <p:nvPr/>
        </p:nvSpPr>
        <p:spPr>
          <a:xfrm rot="-4006348">
            <a:off x="6375400" y="6043614"/>
            <a:ext cx="139700" cy="153987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77" name="Oval 114"/>
          <p:cNvSpPr/>
          <p:nvPr/>
        </p:nvSpPr>
        <p:spPr>
          <a:xfrm rot="-2766812">
            <a:off x="6313488" y="6002339"/>
            <a:ext cx="139700" cy="153987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78" name="Oval 115"/>
          <p:cNvSpPr/>
          <p:nvPr/>
        </p:nvSpPr>
        <p:spPr>
          <a:xfrm rot="-2766812">
            <a:off x="6261101" y="5956300"/>
            <a:ext cx="138113" cy="153988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79" name="Oval 116"/>
          <p:cNvSpPr/>
          <p:nvPr/>
        </p:nvSpPr>
        <p:spPr>
          <a:xfrm rot="-1810093">
            <a:off x="6226176" y="5865814"/>
            <a:ext cx="112713" cy="192087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80" name="Oval 117"/>
          <p:cNvSpPr/>
          <p:nvPr/>
        </p:nvSpPr>
        <p:spPr>
          <a:xfrm rot="-404370">
            <a:off x="6196014" y="5780089"/>
            <a:ext cx="111125" cy="192087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81" name="Oval 118"/>
          <p:cNvSpPr/>
          <p:nvPr/>
        </p:nvSpPr>
        <p:spPr>
          <a:xfrm rot="249097">
            <a:off x="6180139" y="5695950"/>
            <a:ext cx="111125" cy="190500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82" name="Oval 119"/>
          <p:cNvSpPr/>
          <p:nvPr/>
        </p:nvSpPr>
        <p:spPr>
          <a:xfrm rot="249097">
            <a:off x="6181726" y="5603875"/>
            <a:ext cx="111125" cy="192088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83" name="Oval 120"/>
          <p:cNvSpPr/>
          <p:nvPr/>
        </p:nvSpPr>
        <p:spPr>
          <a:xfrm rot="886282">
            <a:off x="6192838" y="5518150"/>
            <a:ext cx="112712" cy="192088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84" name="Oval 121"/>
          <p:cNvSpPr/>
          <p:nvPr/>
        </p:nvSpPr>
        <p:spPr>
          <a:xfrm rot="1120767">
            <a:off x="6211888" y="5432425"/>
            <a:ext cx="112712" cy="192088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85" name="Oval 122"/>
          <p:cNvSpPr/>
          <p:nvPr/>
        </p:nvSpPr>
        <p:spPr>
          <a:xfrm rot="1120767">
            <a:off x="6229351" y="5343525"/>
            <a:ext cx="111125" cy="192088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86" name="Oval 123"/>
          <p:cNvSpPr/>
          <p:nvPr/>
        </p:nvSpPr>
        <p:spPr>
          <a:xfrm rot="1645532">
            <a:off x="6257926" y="5260975"/>
            <a:ext cx="111125" cy="192088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87" name="Oval 124"/>
          <p:cNvSpPr/>
          <p:nvPr/>
        </p:nvSpPr>
        <p:spPr>
          <a:xfrm rot="1501531">
            <a:off x="6296026" y="5184775"/>
            <a:ext cx="111125" cy="192088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88" name="Oval 125"/>
          <p:cNvSpPr/>
          <p:nvPr/>
        </p:nvSpPr>
        <p:spPr>
          <a:xfrm rot="1501531">
            <a:off x="6338889" y="5108575"/>
            <a:ext cx="111125" cy="192088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89" name="Oval 126"/>
          <p:cNvSpPr/>
          <p:nvPr/>
        </p:nvSpPr>
        <p:spPr>
          <a:xfrm rot="1501531">
            <a:off x="6380163" y="5043489"/>
            <a:ext cx="112712" cy="192087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90" name="Oval 127"/>
          <p:cNvSpPr/>
          <p:nvPr/>
        </p:nvSpPr>
        <p:spPr>
          <a:xfrm rot="2458250">
            <a:off x="6426201" y="4970463"/>
            <a:ext cx="111125" cy="190500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91" name="Oval 128"/>
          <p:cNvSpPr/>
          <p:nvPr/>
        </p:nvSpPr>
        <p:spPr>
          <a:xfrm rot="2458250">
            <a:off x="6480176" y="4902200"/>
            <a:ext cx="111125" cy="192088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92" name="Oval 129"/>
          <p:cNvSpPr/>
          <p:nvPr/>
        </p:nvSpPr>
        <p:spPr>
          <a:xfrm rot="2458250">
            <a:off x="6537326" y="4830764"/>
            <a:ext cx="111125" cy="192087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93" name="Oval 130"/>
          <p:cNvSpPr/>
          <p:nvPr/>
        </p:nvSpPr>
        <p:spPr>
          <a:xfrm rot="2458250">
            <a:off x="6594476" y="4760913"/>
            <a:ext cx="111125" cy="190500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94" name="Oval 131"/>
          <p:cNvSpPr/>
          <p:nvPr/>
        </p:nvSpPr>
        <p:spPr>
          <a:xfrm rot="2983022">
            <a:off x="6635751" y="4729164"/>
            <a:ext cx="138113" cy="153987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95" name="Oval 132"/>
          <p:cNvSpPr/>
          <p:nvPr/>
        </p:nvSpPr>
        <p:spPr>
          <a:xfrm rot="2983022">
            <a:off x="6691313" y="4664075"/>
            <a:ext cx="138112" cy="153988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96" name="Oval 133"/>
          <p:cNvSpPr/>
          <p:nvPr/>
        </p:nvSpPr>
        <p:spPr>
          <a:xfrm rot="2983022">
            <a:off x="6757988" y="4605339"/>
            <a:ext cx="138112" cy="153987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97" name="Oval 134"/>
          <p:cNvSpPr/>
          <p:nvPr/>
        </p:nvSpPr>
        <p:spPr>
          <a:xfrm rot="2983022">
            <a:off x="6819901" y="4540250"/>
            <a:ext cx="138113" cy="153988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98" name="Oval 135"/>
          <p:cNvSpPr/>
          <p:nvPr/>
        </p:nvSpPr>
        <p:spPr>
          <a:xfrm rot="2983022">
            <a:off x="6884988" y="4468814"/>
            <a:ext cx="139700" cy="153987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99" name="Oval 136"/>
          <p:cNvSpPr/>
          <p:nvPr/>
        </p:nvSpPr>
        <p:spPr>
          <a:xfrm rot="2983022">
            <a:off x="6938963" y="4398964"/>
            <a:ext cx="138112" cy="153987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00" name="Oval 137"/>
          <p:cNvSpPr/>
          <p:nvPr/>
        </p:nvSpPr>
        <p:spPr>
          <a:xfrm rot="2983022">
            <a:off x="6999288" y="4333875"/>
            <a:ext cx="138112" cy="153988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01" name="Oval 138"/>
          <p:cNvSpPr/>
          <p:nvPr/>
        </p:nvSpPr>
        <p:spPr>
          <a:xfrm rot="2983022">
            <a:off x="7059613" y="4279900"/>
            <a:ext cx="139700" cy="153988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02" name="Oval 139"/>
          <p:cNvSpPr/>
          <p:nvPr/>
        </p:nvSpPr>
        <p:spPr>
          <a:xfrm rot="2983022">
            <a:off x="7123113" y="4216400"/>
            <a:ext cx="138112" cy="153988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03" name="Oval 140"/>
          <p:cNvSpPr/>
          <p:nvPr/>
        </p:nvSpPr>
        <p:spPr>
          <a:xfrm rot="2983022">
            <a:off x="7194551" y="4144964"/>
            <a:ext cx="138113" cy="153987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04" name="Oval 141"/>
          <p:cNvSpPr/>
          <p:nvPr/>
        </p:nvSpPr>
        <p:spPr>
          <a:xfrm rot="2983022">
            <a:off x="7256463" y="4092575"/>
            <a:ext cx="138112" cy="153988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05" name="Oval 142"/>
          <p:cNvSpPr/>
          <p:nvPr/>
        </p:nvSpPr>
        <p:spPr>
          <a:xfrm rot="2983022">
            <a:off x="7316788" y="4027489"/>
            <a:ext cx="138112" cy="153987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06" name="Oval 143"/>
          <p:cNvSpPr/>
          <p:nvPr/>
        </p:nvSpPr>
        <p:spPr>
          <a:xfrm rot="2983022">
            <a:off x="7388226" y="3968750"/>
            <a:ext cx="138113" cy="153988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07" name="Oval 144"/>
          <p:cNvSpPr/>
          <p:nvPr/>
        </p:nvSpPr>
        <p:spPr>
          <a:xfrm rot="2983022">
            <a:off x="7450138" y="3914775"/>
            <a:ext cx="138112" cy="153988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08" name="Oval 145"/>
          <p:cNvSpPr/>
          <p:nvPr/>
        </p:nvSpPr>
        <p:spPr>
          <a:xfrm rot="2983022">
            <a:off x="7510463" y="3849689"/>
            <a:ext cx="139700" cy="153987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09" name="Oval 146"/>
          <p:cNvSpPr/>
          <p:nvPr/>
        </p:nvSpPr>
        <p:spPr>
          <a:xfrm rot="2983022">
            <a:off x="7572376" y="3790950"/>
            <a:ext cx="138113" cy="153988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10" name="Oval 147"/>
          <p:cNvSpPr/>
          <p:nvPr/>
        </p:nvSpPr>
        <p:spPr>
          <a:xfrm rot="2983022">
            <a:off x="7634288" y="3738564"/>
            <a:ext cx="138112" cy="153987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11" name="Oval 148"/>
          <p:cNvSpPr/>
          <p:nvPr/>
        </p:nvSpPr>
        <p:spPr>
          <a:xfrm rot="2983022">
            <a:off x="7696201" y="3673475"/>
            <a:ext cx="138113" cy="153988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12" name="Oval 149"/>
          <p:cNvSpPr/>
          <p:nvPr/>
        </p:nvSpPr>
        <p:spPr>
          <a:xfrm rot="2983022">
            <a:off x="7753351" y="3614739"/>
            <a:ext cx="138113" cy="153987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13" name="Oval 150"/>
          <p:cNvSpPr/>
          <p:nvPr/>
        </p:nvSpPr>
        <p:spPr>
          <a:xfrm rot="2983022">
            <a:off x="7815263" y="3560764"/>
            <a:ext cx="138112" cy="153987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14" name="Oval 151"/>
          <p:cNvSpPr/>
          <p:nvPr/>
        </p:nvSpPr>
        <p:spPr>
          <a:xfrm rot="2983022">
            <a:off x="7874000" y="3495675"/>
            <a:ext cx="139700" cy="153988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15" name="Oval 152"/>
          <p:cNvSpPr/>
          <p:nvPr/>
        </p:nvSpPr>
        <p:spPr>
          <a:xfrm rot="2983022">
            <a:off x="7937501" y="3419475"/>
            <a:ext cx="138113" cy="153988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16" name="Oval 153"/>
          <p:cNvSpPr/>
          <p:nvPr/>
        </p:nvSpPr>
        <p:spPr>
          <a:xfrm rot="2661672">
            <a:off x="8008939" y="3338514"/>
            <a:ext cx="111125" cy="192087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17" name="Oval 154"/>
          <p:cNvSpPr/>
          <p:nvPr/>
        </p:nvSpPr>
        <p:spPr>
          <a:xfrm rot="2555522">
            <a:off x="8067676" y="3271838"/>
            <a:ext cx="111125" cy="190500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18" name="Oval 155"/>
          <p:cNvSpPr/>
          <p:nvPr/>
        </p:nvSpPr>
        <p:spPr>
          <a:xfrm rot="2661672">
            <a:off x="8126414" y="3200400"/>
            <a:ext cx="111125" cy="192088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19" name="Oval 156"/>
          <p:cNvSpPr/>
          <p:nvPr/>
        </p:nvSpPr>
        <p:spPr>
          <a:xfrm rot="2661672">
            <a:off x="8178801" y="3128964"/>
            <a:ext cx="111125" cy="192087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20" name="Oval 157"/>
          <p:cNvSpPr/>
          <p:nvPr/>
        </p:nvSpPr>
        <p:spPr>
          <a:xfrm rot="2134534">
            <a:off x="8235951" y="3052764"/>
            <a:ext cx="111125" cy="192087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21" name="Oval 158"/>
          <p:cNvSpPr/>
          <p:nvPr/>
        </p:nvSpPr>
        <p:spPr>
          <a:xfrm rot="2134534">
            <a:off x="8285164" y="2962275"/>
            <a:ext cx="111125" cy="190500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22" name="Oval 159"/>
          <p:cNvSpPr/>
          <p:nvPr/>
        </p:nvSpPr>
        <p:spPr>
          <a:xfrm rot="1852617">
            <a:off x="8323264" y="2870200"/>
            <a:ext cx="111125" cy="192088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23" name="Oval 160"/>
          <p:cNvSpPr/>
          <p:nvPr/>
        </p:nvSpPr>
        <p:spPr>
          <a:xfrm rot="1010449">
            <a:off x="8358189" y="2778125"/>
            <a:ext cx="111125" cy="192088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24" name="Oval 161"/>
          <p:cNvSpPr/>
          <p:nvPr/>
        </p:nvSpPr>
        <p:spPr>
          <a:xfrm rot="1010449">
            <a:off x="8380414" y="2678114"/>
            <a:ext cx="111125" cy="192087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25" name="Oval 162"/>
          <p:cNvSpPr/>
          <p:nvPr/>
        </p:nvSpPr>
        <p:spPr>
          <a:xfrm rot="-512827">
            <a:off x="8385176" y="2571750"/>
            <a:ext cx="111125" cy="192088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26" name="Oval 163"/>
          <p:cNvSpPr/>
          <p:nvPr/>
        </p:nvSpPr>
        <p:spPr>
          <a:xfrm rot="-1150005">
            <a:off x="8366126" y="2486025"/>
            <a:ext cx="111125" cy="192088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27" name="Oval 164"/>
          <p:cNvSpPr/>
          <p:nvPr/>
        </p:nvSpPr>
        <p:spPr>
          <a:xfrm rot="-3142405">
            <a:off x="8312151" y="2435225"/>
            <a:ext cx="138113" cy="153988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28" name="Oval 165"/>
          <p:cNvSpPr/>
          <p:nvPr/>
        </p:nvSpPr>
        <p:spPr>
          <a:xfrm rot="-5400000">
            <a:off x="8259763" y="2390775"/>
            <a:ext cx="138112" cy="153988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29" name="Oval 166"/>
          <p:cNvSpPr/>
          <p:nvPr/>
        </p:nvSpPr>
        <p:spPr>
          <a:xfrm rot="-5400000">
            <a:off x="8216901" y="2363789"/>
            <a:ext cx="138113" cy="153987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30" name="Oval 167"/>
          <p:cNvSpPr/>
          <p:nvPr/>
        </p:nvSpPr>
        <p:spPr>
          <a:xfrm rot="-6472722">
            <a:off x="8158163" y="2366964"/>
            <a:ext cx="138112" cy="153987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31" name="Oval 168"/>
          <p:cNvSpPr/>
          <p:nvPr/>
        </p:nvSpPr>
        <p:spPr>
          <a:xfrm rot="-6472722">
            <a:off x="8094663" y="2387600"/>
            <a:ext cx="138112" cy="153988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32" name="Oval 169"/>
          <p:cNvSpPr/>
          <p:nvPr/>
        </p:nvSpPr>
        <p:spPr>
          <a:xfrm rot="-6893711">
            <a:off x="8043863" y="2408239"/>
            <a:ext cx="138112" cy="153987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33" name="Oval 170"/>
          <p:cNvSpPr/>
          <p:nvPr/>
        </p:nvSpPr>
        <p:spPr>
          <a:xfrm rot="-7366699">
            <a:off x="7985126" y="2443164"/>
            <a:ext cx="138113" cy="153987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34" name="Oval 171"/>
          <p:cNvSpPr/>
          <p:nvPr/>
        </p:nvSpPr>
        <p:spPr>
          <a:xfrm rot="-7366699">
            <a:off x="7934325" y="2481264"/>
            <a:ext cx="139700" cy="153987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35" name="Oval 172"/>
          <p:cNvSpPr/>
          <p:nvPr/>
        </p:nvSpPr>
        <p:spPr>
          <a:xfrm rot="-7525252">
            <a:off x="7885113" y="2535239"/>
            <a:ext cx="138112" cy="153987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36" name="Oval 173"/>
          <p:cNvSpPr/>
          <p:nvPr/>
        </p:nvSpPr>
        <p:spPr>
          <a:xfrm rot="-7525252">
            <a:off x="7839076" y="2593975"/>
            <a:ext cx="138113" cy="153988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37" name="Oval 174"/>
          <p:cNvSpPr/>
          <p:nvPr/>
        </p:nvSpPr>
        <p:spPr>
          <a:xfrm rot="-8481975">
            <a:off x="7804151" y="2640014"/>
            <a:ext cx="111125" cy="192087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38" name="Oval 175"/>
          <p:cNvSpPr/>
          <p:nvPr/>
        </p:nvSpPr>
        <p:spPr>
          <a:xfrm rot="-8481975">
            <a:off x="7773989" y="2701925"/>
            <a:ext cx="111125" cy="192088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39" name="Oval 176"/>
          <p:cNvSpPr/>
          <p:nvPr/>
        </p:nvSpPr>
        <p:spPr>
          <a:xfrm rot="-8750005">
            <a:off x="7740651" y="2763839"/>
            <a:ext cx="111125" cy="192087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40" name="Oval 177"/>
          <p:cNvSpPr/>
          <p:nvPr/>
        </p:nvSpPr>
        <p:spPr>
          <a:xfrm rot="-9177506">
            <a:off x="7708901" y="2835275"/>
            <a:ext cx="112713" cy="190500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41" name="Oval 178"/>
          <p:cNvSpPr/>
          <p:nvPr/>
        </p:nvSpPr>
        <p:spPr>
          <a:xfrm rot="-9177506">
            <a:off x="7678739" y="2914650"/>
            <a:ext cx="111125" cy="192088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42" name="Oval 179"/>
          <p:cNvSpPr/>
          <p:nvPr/>
        </p:nvSpPr>
        <p:spPr>
          <a:xfrm rot="-9762652">
            <a:off x="7658101" y="3005139"/>
            <a:ext cx="111125" cy="192087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43" name="Oval 180"/>
          <p:cNvSpPr/>
          <p:nvPr/>
        </p:nvSpPr>
        <p:spPr>
          <a:xfrm rot="-10190153">
            <a:off x="7635876" y="3097214"/>
            <a:ext cx="111125" cy="192087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44" name="Oval 181"/>
          <p:cNvSpPr/>
          <p:nvPr/>
        </p:nvSpPr>
        <p:spPr>
          <a:xfrm rot="-10190153">
            <a:off x="7621589" y="3190875"/>
            <a:ext cx="111125" cy="192088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45" name="Oval 182"/>
          <p:cNvSpPr/>
          <p:nvPr/>
        </p:nvSpPr>
        <p:spPr>
          <a:xfrm rot="-10190153">
            <a:off x="7612064" y="3286125"/>
            <a:ext cx="111125" cy="192088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46" name="Oval 183"/>
          <p:cNvSpPr/>
          <p:nvPr/>
        </p:nvSpPr>
        <p:spPr>
          <a:xfrm rot="-10190153">
            <a:off x="7602539" y="3392488"/>
            <a:ext cx="111125" cy="190500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47" name="Oval 184"/>
          <p:cNvSpPr/>
          <p:nvPr/>
        </p:nvSpPr>
        <p:spPr>
          <a:xfrm rot="-10190153">
            <a:off x="7597776" y="3486150"/>
            <a:ext cx="111125" cy="192088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48" name="Oval 185"/>
          <p:cNvSpPr/>
          <p:nvPr/>
        </p:nvSpPr>
        <p:spPr>
          <a:xfrm rot="-10190153">
            <a:off x="7588251" y="3592514"/>
            <a:ext cx="112713" cy="192087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49" name="Oval 186"/>
          <p:cNvSpPr/>
          <p:nvPr/>
        </p:nvSpPr>
        <p:spPr>
          <a:xfrm rot="-10190153">
            <a:off x="7583488" y="3698875"/>
            <a:ext cx="112712" cy="192088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50" name="Oval 187"/>
          <p:cNvSpPr/>
          <p:nvPr/>
        </p:nvSpPr>
        <p:spPr>
          <a:xfrm rot="-10564667">
            <a:off x="7581901" y="3805239"/>
            <a:ext cx="111125" cy="192087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51" name="Oval 188"/>
          <p:cNvSpPr/>
          <p:nvPr/>
        </p:nvSpPr>
        <p:spPr>
          <a:xfrm rot="-10190153">
            <a:off x="7581901" y="3911600"/>
            <a:ext cx="111125" cy="190500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52" name="Oval 189"/>
          <p:cNvSpPr/>
          <p:nvPr/>
        </p:nvSpPr>
        <p:spPr>
          <a:xfrm rot="-10564667">
            <a:off x="7578726" y="4017963"/>
            <a:ext cx="112713" cy="190500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53" name="Oval 190"/>
          <p:cNvSpPr/>
          <p:nvPr/>
        </p:nvSpPr>
        <p:spPr>
          <a:xfrm rot="-10190153">
            <a:off x="7577139" y="4111625"/>
            <a:ext cx="111125" cy="192088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54" name="Oval 191"/>
          <p:cNvSpPr/>
          <p:nvPr/>
        </p:nvSpPr>
        <p:spPr>
          <a:xfrm rot="-10564667">
            <a:off x="7573963" y="4217989"/>
            <a:ext cx="112712" cy="192087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55" name="Oval 192"/>
          <p:cNvSpPr/>
          <p:nvPr/>
        </p:nvSpPr>
        <p:spPr>
          <a:xfrm rot="-10190153">
            <a:off x="7573963" y="4324350"/>
            <a:ext cx="112712" cy="190500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56" name="Oval 193"/>
          <p:cNvSpPr/>
          <p:nvPr/>
        </p:nvSpPr>
        <p:spPr>
          <a:xfrm rot="-10564667">
            <a:off x="7572376" y="4430713"/>
            <a:ext cx="111125" cy="190500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57" name="Oval 194"/>
          <p:cNvSpPr/>
          <p:nvPr/>
        </p:nvSpPr>
        <p:spPr>
          <a:xfrm rot="-10190153">
            <a:off x="7572376" y="4535489"/>
            <a:ext cx="111125" cy="192087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58" name="Oval 195"/>
          <p:cNvSpPr/>
          <p:nvPr/>
        </p:nvSpPr>
        <p:spPr>
          <a:xfrm rot="-10564667">
            <a:off x="7569201" y="4641850"/>
            <a:ext cx="112713" cy="192088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59" name="Oval 196"/>
          <p:cNvSpPr/>
          <p:nvPr/>
        </p:nvSpPr>
        <p:spPr>
          <a:xfrm rot="10645209">
            <a:off x="7572376" y="4737100"/>
            <a:ext cx="111125" cy="192088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60" name="Oval 197"/>
          <p:cNvSpPr/>
          <p:nvPr/>
        </p:nvSpPr>
        <p:spPr>
          <a:xfrm rot="10645209">
            <a:off x="7573963" y="4830764"/>
            <a:ext cx="112712" cy="192087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61" name="Oval 198"/>
          <p:cNvSpPr/>
          <p:nvPr/>
        </p:nvSpPr>
        <p:spPr>
          <a:xfrm rot="10645209">
            <a:off x="7577139" y="4919664"/>
            <a:ext cx="111125" cy="192087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62" name="Oval 199"/>
          <p:cNvSpPr/>
          <p:nvPr/>
        </p:nvSpPr>
        <p:spPr>
          <a:xfrm rot="10645209">
            <a:off x="7583488" y="5026025"/>
            <a:ext cx="112712" cy="192088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63" name="Oval 200"/>
          <p:cNvSpPr/>
          <p:nvPr/>
        </p:nvSpPr>
        <p:spPr>
          <a:xfrm rot="10645209">
            <a:off x="7588251" y="5114925"/>
            <a:ext cx="112713" cy="190500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64" name="Oval 201"/>
          <p:cNvSpPr/>
          <p:nvPr/>
        </p:nvSpPr>
        <p:spPr>
          <a:xfrm rot="10377179">
            <a:off x="7597776" y="5199064"/>
            <a:ext cx="111125" cy="192087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65" name="Oval 202"/>
          <p:cNvSpPr/>
          <p:nvPr/>
        </p:nvSpPr>
        <p:spPr>
          <a:xfrm rot="10377179">
            <a:off x="7612064" y="5297488"/>
            <a:ext cx="111125" cy="190500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66" name="Oval 203"/>
          <p:cNvSpPr/>
          <p:nvPr/>
        </p:nvSpPr>
        <p:spPr>
          <a:xfrm rot="9949678">
            <a:off x="7626351" y="5383213"/>
            <a:ext cx="111125" cy="190500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67" name="Oval 204"/>
          <p:cNvSpPr/>
          <p:nvPr/>
        </p:nvSpPr>
        <p:spPr>
          <a:xfrm rot="9949678">
            <a:off x="7640639" y="5462588"/>
            <a:ext cx="111125" cy="190500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68" name="Oval 205"/>
          <p:cNvSpPr/>
          <p:nvPr/>
        </p:nvSpPr>
        <p:spPr>
          <a:xfrm rot="9949678">
            <a:off x="7659689" y="5532439"/>
            <a:ext cx="111125" cy="192087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69" name="Oval 206"/>
          <p:cNvSpPr/>
          <p:nvPr/>
        </p:nvSpPr>
        <p:spPr>
          <a:xfrm rot="8911647">
            <a:off x="7686676" y="5611814"/>
            <a:ext cx="111125" cy="192087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70" name="Oval 207"/>
          <p:cNvSpPr/>
          <p:nvPr/>
        </p:nvSpPr>
        <p:spPr>
          <a:xfrm rot="8911647">
            <a:off x="7721601" y="5692775"/>
            <a:ext cx="111125" cy="190500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71" name="Oval 208"/>
          <p:cNvSpPr/>
          <p:nvPr/>
        </p:nvSpPr>
        <p:spPr>
          <a:xfrm rot="8911647">
            <a:off x="7759701" y="5768975"/>
            <a:ext cx="111125" cy="192088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72" name="Oval 209"/>
          <p:cNvSpPr/>
          <p:nvPr/>
        </p:nvSpPr>
        <p:spPr>
          <a:xfrm rot="8431363">
            <a:off x="7799389" y="5830889"/>
            <a:ext cx="111125" cy="192087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73" name="Oval 210"/>
          <p:cNvSpPr/>
          <p:nvPr/>
        </p:nvSpPr>
        <p:spPr>
          <a:xfrm rot="7123279">
            <a:off x="7834313" y="5905500"/>
            <a:ext cx="138112" cy="153988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74" name="Oval 211"/>
          <p:cNvSpPr/>
          <p:nvPr/>
        </p:nvSpPr>
        <p:spPr>
          <a:xfrm rot="7123279">
            <a:off x="7889876" y="5956300"/>
            <a:ext cx="138113" cy="153988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75" name="Oval 212"/>
          <p:cNvSpPr/>
          <p:nvPr/>
        </p:nvSpPr>
        <p:spPr>
          <a:xfrm rot="7123279">
            <a:off x="7951788" y="5997575"/>
            <a:ext cx="138112" cy="153988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76" name="Oval 213"/>
          <p:cNvSpPr/>
          <p:nvPr/>
        </p:nvSpPr>
        <p:spPr>
          <a:xfrm rot="6319729">
            <a:off x="8012113" y="6026150"/>
            <a:ext cx="138112" cy="153988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77" name="Oval 214"/>
          <p:cNvSpPr/>
          <p:nvPr/>
        </p:nvSpPr>
        <p:spPr>
          <a:xfrm rot="6319729">
            <a:off x="8080376" y="6049964"/>
            <a:ext cx="138113" cy="153987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78" name="Oval 215"/>
          <p:cNvSpPr/>
          <p:nvPr/>
        </p:nvSpPr>
        <p:spPr>
          <a:xfrm rot="5400000">
            <a:off x="8153401" y="6059489"/>
            <a:ext cx="138113" cy="153987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79" name="Oval 216"/>
          <p:cNvSpPr/>
          <p:nvPr/>
        </p:nvSpPr>
        <p:spPr>
          <a:xfrm rot="5400000">
            <a:off x="8221663" y="6056314"/>
            <a:ext cx="138112" cy="153987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80" name="Oval 217"/>
          <p:cNvSpPr/>
          <p:nvPr/>
        </p:nvSpPr>
        <p:spPr>
          <a:xfrm rot="4482187">
            <a:off x="8297863" y="6046789"/>
            <a:ext cx="138112" cy="153987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81" name="Oval 218"/>
          <p:cNvSpPr/>
          <p:nvPr/>
        </p:nvSpPr>
        <p:spPr>
          <a:xfrm rot="4107672">
            <a:off x="8369300" y="6019800"/>
            <a:ext cx="139700" cy="153988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82" name="Oval 219"/>
          <p:cNvSpPr/>
          <p:nvPr/>
        </p:nvSpPr>
        <p:spPr>
          <a:xfrm rot="3574832">
            <a:off x="8432801" y="5988050"/>
            <a:ext cx="138113" cy="153988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83" name="Oval 220"/>
          <p:cNvSpPr/>
          <p:nvPr/>
        </p:nvSpPr>
        <p:spPr>
          <a:xfrm rot="3395180">
            <a:off x="8499476" y="5946775"/>
            <a:ext cx="138113" cy="153988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84" name="Oval 221"/>
          <p:cNvSpPr/>
          <p:nvPr/>
        </p:nvSpPr>
        <p:spPr>
          <a:xfrm rot="2205253">
            <a:off x="8567739" y="5868989"/>
            <a:ext cx="111125" cy="192087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85" name="Oval 222"/>
          <p:cNvSpPr/>
          <p:nvPr/>
        </p:nvSpPr>
        <p:spPr>
          <a:xfrm rot="2205253">
            <a:off x="8612189" y="5803900"/>
            <a:ext cx="111125" cy="192088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86" name="Oval 223"/>
          <p:cNvSpPr/>
          <p:nvPr/>
        </p:nvSpPr>
        <p:spPr>
          <a:xfrm rot="1888819">
            <a:off x="8647113" y="5738814"/>
            <a:ext cx="112712" cy="192087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87" name="Oval 224"/>
          <p:cNvSpPr/>
          <p:nvPr/>
        </p:nvSpPr>
        <p:spPr>
          <a:xfrm rot="1888819">
            <a:off x="8683626" y="5668964"/>
            <a:ext cx="111125" cy="192087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88" name="Oval 225"/>
          <p:cNvSpPr/>
          <p:nvPr/>
        </p:nvSpPr>
        <p:spPr>
          <a:xfrm rot="1148474">
            <a:off x="8712201" y="5591175"/>
            <a:ext cx="111125" cy="192088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89" name="Oval 226"/>
          <p:cNvSpPr/>
          <p:nvPr/>
        </p:nvSpPr>
        <p:spPr>
          <a:xfrm rot="1148474">
            <a:off x="8731251" y="5521325"/>
            <a:ext cx="111125" cy="192088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90" name="Oval 227"/>
          <p:cNvSpPr/>
          <p:nvPr/>
        </p:nvSpPr>
        <p:spPr>
          <a:xfrm rot="1148474">
            <a:off x="8755064" y="5438775"/>
            <a:ext cx="111125" cy="192088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91" name="Oval 228"/>
          <p:cNvSpPr/>
          <p:nvPr/>
        </p:nvSpPr>
        <p:spPr>
          <a:xfrm rot="1148474">
            <a:off x="8772526" y="5367339"/>
            <a:ext cx="112713" cy="192087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07" name="Oval 229"/>
          <p:cNvSpPr/>
          <p:nvPr/>
        </p:nvSpPr>
        <p:spPr>
          <a:xfrm rot="-10190153">
            <a:off x="7345364" y="3581400"/>
            <a:ext cx="111125" cy="192088"/>
          </a:xfrm>
          <a:prstGeom prst="ellipse">
            <a:avLst/>
          </a:prstGeom>
          <a:solidFill>
            <a:srgbClr val="9900CC"/>
          </a:solidFill>
          <a:ln w="0" cap="flat" cmpd="sng">
            <a:solidFill>
              <a:srgbClr val="9900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08" name="Oval 230"/>
          <p:cNvSpPr/>
          <p:nvPr/>
        </p:nvSpPr>
        <p:spPr>
          <a:xfrm rot="-10564667">
            <a:off x="7342188" y="3687764"/>
            <a:ext cx="112712" cy="192087"/>
          </a:xfrm>
          <a:prstGeom prst="ellipse">
            <a:avLst/>
          </a:prstGeom>
          <a:solidFill>
            <a:srgbClr val="9900CC"/>
          </a:solidFill>
          <a:ln w="0" cap="flat" cmpd="sng">
            <a:solidFill>
              <a:srgbClr val="9900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09" name="Oval 231"/>
          <p:cNvSpPr/>
          <p:nvPr/>
        </p:nvSpPr>
        <p:spPr>
          <a:xfrm rot="-10190153">
            <a:off x="7342188" y="3794125"/>
            <a:ext cx="112712" cy="190500"/>
          </a:xfrm>
          <a:prstGeom prst="ellipse">
            <a:avLst/>
          </a:prstGeom>
          <a:solidFill>
            <a:srgbClr val="9900CC"/>
          </a:solidFill>
          <a:ln w="0" cap="flat" cmpd="sng">
            <a:solidFill>
              <a:srgbClr val="9900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10" name="Oval 232"/>
          <p:cNvSpPr/>
          <p:nvPr/>
        </p:nvSpPr>
        <p:spPr>
          <a:xfrm rot="-10564667">
            <a:off x="7340601" y="3900488"/>
            <a:ext cx="111125" cy="190500"/>
          </a:xfrm>
          <a:prstGeom prst="ellipse">
            <a:avLst/>
          </a:prstGeom>
          <a:solidFill>
            <a:srgbClr val="9900CC"/>
          </a:solidFill>
          <a:ln w="0" cap="flat" cmpd="sng">
            <a:solidFill>
              <a:srgbClr val="9900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11" name="Oval 233"/>
          <p:cNvSpPr/>
          <p:nvPr/>
        </p:nvSpPr>
        <p:spPr>
          <a:xfrm rot="-10190153">
            <a:off x="7337426" y="3994150"/>
            <a:ext cx="112713" cy="192088"/>
          </a:xfrm>
          <a:prstGeom prst="ellipse">
            <a:avLst/>
          </a:prstGeom>
          <a:solidFill>
            <a:srgbClr val="9900CC"/>
          </a:solidFill>
          <a:ln w="0" cap="flat" cmpd="sng">
            <a:solidFill>
              <a:srgbClr val="9900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12" name="Oval 234"/>
          <p:cNvSpPr/>
          <p:nvPr/>
        </p:nvSpPr>
        <p:spPr>
          <a:xfrm rot="-10564667">
            <a:off x="7335839" y="4100514"/>
            <a:ext cx="111125" cy="192087"/>
          </a:xfrm>
          <a:prstGeom prst="ellipse">
            <a:avLst/>
          </a:prstGeom>
          <a:solidFill>
            <a:srgbClr val="9900CC"/>
          </a:solidFill>
          <a:ln w="0" cap="flat" cmpd="sng">
            <a:solidFill>
              <a:srgbClr val="9900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13" name="Oval 235"/>
          <p:cNvSpPr/>
          <p:nvPr/>
        </p:nvSpPr>
        <p:spPr>
          <a:xfrm rot="-10617654">
            <a:off x="7335839" y="4206875"/>
            <a:ext cx="111125" cy="192088"/>
          </a:xfrm>
          <a:prstGeom prst="ellipse">
            <a:avLst/>
          </a:prstGeom>
          <a:solidFill>
            <a:srgbClr val="9900CC"/>
          </a:solidFill>
          <a:ln w="0" cap="flat" cmpd="sng">
            <a:solidFill>
              <a:srgbClr val="9900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14" name="Oval 236"/>
          <p:cNvSpPr/>
          <p:nvPr/>
        </p:nvSpPr>
        <p:spPr>
          <a:xfrm rot="-10564667">
            <a:off x="7332663" y="4313238"/>
            <a:ext cx="112712" cy="190500"/>
          </a:xfrm>
          <a:prstGeom prst="ellipse">
            <a:avLst/>
          </a:prstGeom>
          <a:solidFill>
            <a:srgbClr val="9900CC"/>
          </a:solidFill>
          <a:ln w="0" cap="flat" cmpd="sng">
            <a:solidFill>
              <a:srgbClr val="9900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15" name="Oval 237"/>
          <p:cNvSpPr/>
          <p:nvPr/>
        </p:nvSpPr>
        <p:spPr>
          <a:xfrm rot="-10190153">
            <a:off x="7332663" y="4419600"/>
            <a:ext cx="112712" cy="190500"/>
          </a:xfrm>
          <a:prstGeom prst="ellipse">
            <a:avLst/>
          </a:prstGeom>
          <a:solidFill>
            <a:srgbClr val="9900CC"/>
          </a:solidFill>
          <a:ln w="0" cap="flat" cmpd="sng">
            <a:solidFill>
              <a:srgbClr val="9900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16" name="Oval 238"/>
          <p:cNvSpPr/>
          <p:nvPr/>
        </p:nvSpPr>
        <p:spPr>
          <a:xfrm rot="-10564667">
            <a:off x="7331076" y="4524375"/>
            <a:ext cx="111125" cy="192088"/>
          </a:xfrm>
          <a:prstGeom prst="ellipse">
            <a:avLst/>
          </a:prstGeom>
          <a:solidFill>
            <a:srgbClr val="9900CC"/>
          </a:solidFill>
          <a:ln w="0" cap="flat" cmpd="sng">
            <a:solidFill>
              <a:srgbClr val="9900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17" name="Oval 239"/>
          <p:cNvSpPr/>
          <p:nvPr/>
        </p:nvSpPr>
        <p:spPr>
          <a:xfrm rot="10645209">
            <a:off x="7332663" y="4619625"/>
            <a:ext cx="112712" cy="192088"/>
          </a:xfrm>
          <a:prstGeom prst="ellipse">
            <a:avLst/>
          </a:prstGeom>
          <a:solidFill>
            <a:srgbClr val="9900CC"/>
          </a:solidFill>
          <a:ln w="0" cap="flat" cmpd="sng">
            <a:solidFill>
              <a:srgbClr val="9900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18" name="Oval 240"/>
          <p:cNvSpPr/>
          <p:nvPr/>
        </p:nvSpPr>
        <p:spPr>
          <a:xfrm rot="10645209">
            <a:off x="7335839" y="4713289"/>
            <a:ext cx="111125" cy="192087"/>
          </a:xfrm>
          <a:prstGeom prst="ellipse">
            <a:avLst/>
          </a:prstGeom>
          <a:solidFill>
            <a:srgbClr val="9900CC"/>
          </a:solidFill>
          <a:ln w="0" cap="flat" cmpd="sng">
            <a:solidFill>
              <a:srgbClr val="9900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19" name="Oval 241"/>
          <p:cNvSpPr/>
          <p:nvPr/>
        </p:nvSpPr>
        <p:spPr>
          <a:xfrm rot="10645209">
            <a:off x="7335839" y="4827588"/>
            <a:ext cx="111125" cy="190500"/>
          </a:xfrm>
          <a:prstGeom prst="ellipse">
            <a:avLst/>
          </a:prstGeom>
          <a:solidFill>
            <a:srgbClr val="9900CC"/>
          </a:solidFill>
          <a:ln w="0" cap="flat" cmpd="sng">
            <a:solidFill>
              <a:srgbClr val="9900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8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6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1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1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1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1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1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1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1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1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1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1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1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1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000"/>
                            </p:stCondLst>
                            <p:childTnLst>
                              <p:par>
                                <p:cTn id="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1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1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000"/>
                            </p:stCondLst>
                            <p:childTnLst>
                              <p:par>
                                <p:cTn id="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1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500"/>
                            </p:stCondLst>
                            <p:childTnLst>
                              <p:par>
                                <p:cTn id="1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100"/>
                                        <p:tgtEl>
                                          <p:spTgt spid="8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000"/>
                            </p:stCondLst>
                            <p:childTnLst>
                              <p:par>
                                <p:cTn id="1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100"/>
                                        <p:tgtEl>
                                          <p:spTgt spid="8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500"/>
                            </p:stCondLst>
                            <p:childTnLst>
                              <p:par>
                                <p:cTn id="1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100"/>
                                        <p:tgtEl>
                                          <p:spTgt spid="8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1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1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1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1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1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100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100"/>
                                        <p:tgtEl>
                                          <p:spTgt spid="29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100"/>
                                        <p:tgtEl>
                                          <p:spTgt spid="29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100"/>
                                        <p:tgtEl>
                                          <p:spTgt spid="29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100"/>
                                        <p:tgtEl>
                                          <p:spTgt spid="29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100"/>
                                        <p:tgtEl>
                                          <p:spTgt spid="29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100"/>
                                        <p:tgtEl>
                                          <p:spTgt spid="29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100"/>
                                        <p:tgtEl>
                                          <p:spTgt spid="29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100"/>
                                        <p:tgtEl>
                                          <p:spTgt spid="29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100"/>
                                        <p:tgtEl>
                                          <p:spTgt spid="29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100"/>
                                        <p:tgtEl>
                                          <p:spTgt spid="29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1" dur="100"/>
                                        <p:tgtEl>
                                          <p:spTgt spid="29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5" dur="100"/>
                                        <p:tgtEl>
                                          <p:spTgt spid="29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9" dur="100"/>
                                        <p:tgtEl>
                                          <p:spTgt spid="29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9500"/>
                            </p:stCondLst>
                            <p:childTnLst>
                              <p:par>
                                <p:cTn id="1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100"/>
                                        <p:tgtEl>
                                          <p:spTgt spid="29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7" dur="100"/>
                                        <p:tgtEl>
                                          <p:spTgt spid="29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0500"/>
                            </p:stCondLst>
                            <p:childTnLst>
                              <p:par>
                                <p:cTn id="1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1" dur="100"/>
                                        <p:tgtEl>
                                          <p:spTgt spid="29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5" dur="100"/>
                                        <p:tgtEl>
                                          <p:spTgt spid="29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1500"/>
                            </p:stCondLst>
                            <p:childTnLst>
                              <p:par>
                                <p:cTn id="2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9" dur="100"/>
                                        <p:tgtEl>
                                          <p:spTgt spid="29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22000"/>
                            </p:stCondLst>
                            <p:childTnLst>
                              <p:par>
                                <p:cTn id="2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100"/>
                                        <p:tgtEl>
                                          <p:spTgt spid="29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8" dur="6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500"/>
                            </p:stCondLst>
                            <p:childTnLst>
                              <p:par>
                                <p:cTn id="2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2" dur="6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6" dur="6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0" dur="6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000"/>
                            </p:stCondLst>
                            <p:childTnLst>
                              <p:par>
                                <p:cTn id="2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4" dur="6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2500"/>
                            </p:stCondLst>
                            <p:childTnLst>
                              <p:par>
                                <p:cTn id="2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8" dur="6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3000"/>
                            </p:stCondLst>
                            <p:childTnLst>
                              <p:par>
                                <p:cTn id="2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2" dur="6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6" dur="6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4000"/>
                            </p:stCondLst>
                            <p:childTnLst>
                              <p:par>
                                <p:cTn id="2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0" dur="6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4500"/>
                            </p:stCondLst>
                            <p:childTnLst>
                              <p:par>
                                <p:cTn id="2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4" dur="6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5000"/>
                            </p:stCondLst>
                            <p:childTnLst>
                              <p:par>
                                <p:cTn id="2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8" dur="6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5500"/>
                            </p:stCondLst>
                            <p:childTnLst>
                              <p:par>
                                <p:cTn id="2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2" dur="6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6000"/>
                            </p:stCondLst>
                            <p:childTnLst>
                              <p:par>
                                <p:cTn id="2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6" dur="6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6500"/>
                            </p:stCondLst>
                            <p:childTnLst>
                              <p:par>
                                <p:cTn id="2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0" dur="6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7000"/>
                            </p:stCondLst>
                            <p:childTnLst>
                              <p:par>
                                <p:cTn id="2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4" dur="6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7500"/>
                            </p:stCondLst>
                            <p:childTnLst>
                              <p:par>
                                <p:cTn id="2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8" dur="6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8000"/>
                            </p:stCondLst>
                            <p:childTnLst>
                              <p:par>
                                <p:cTn id="2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2" dur="6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8500"/>
                            </p:stCondLst>
                            <p:childTnLst>
                              <p:par>
                                <p:cTn id="2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6" dur="6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0" dur="6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9500"/>
                            </p:stCondLst>
                            <p:childTnLst>
                              <p:par>
                                <p:cTn id="2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4" dur="6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8" dur="6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10500"/>
                            </p:stCondLst>
                            <p:childTnLst>
                              <p:par>
                                <p:cTn id="30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2" dur="6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1000"/>
                            </p:stCondLst>
                            <p:childTnLst>
                              <p:par>
                                <p:cTn id="3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6" dur="6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1500"/>
                            </p:stCondLst>
                            <p:childTnLst>
                              <p:par>
                                <p:cTn id="3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0" dur="6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4" dur="6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12500"/>
                            </p:stCondLst>
                            <p:childTnLst>
                              <p:par>
                                <p:cTn id="3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8" dur="6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3000"/>
                            </p:stCondLst>
                            <p:childTnLst>
                              <p:par>
                                <p:cTn id="3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2" dur="6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3500"/>
                            </p:stCondLst>
                            <p:childTnLst>
                              <p:par>
                                <p:cTn id="3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6" dur="6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14000"/>
                            </p:stCondLst>
                            <p:childTnLst>
                              <p:par>
                                <p:cTn id="3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0" dur="6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4500"/>
                            </p:stCondLst>
                            <p:childTnLst>
                              <p:par>
                                <p:cTn id="3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4" dur="6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5000"/>
                            </p:stCondLst>
                            <p:childTnLst>
                              <p:par>
                                <p:cTn id="3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8" dur="6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15500"/>
                            </p:stCondLst>
                            <p:childTnLst>
                              <p:par>
                                <p:cTn id="3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2" dur="6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6000"/>
                            </p:stCondLst>
                            <p:childTnLst>
                              <p:par>
                                <p:cTn id="3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6" dur="6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6500"/>
                            </p:stCondLst>
                            <p:childTnLst>
                              <p:par>
                                <p:cTn id="3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0" dur="6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17000"/>
                            </p:stCondLst>
                            <p:childTnLst>
                              <p:par>
                                <p:cTn id="3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4" dur="6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7500"/>
                            </p:stCondLst>
                            <p:childTnLst>
                              <p:par>
                                <p:cTn id="3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8" dur="6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8000"/>
                            </p:stCondLst>
                            <p:childTnLst>
                              <p:par>
                                <p:cTn id="3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2" dur="6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18500"/>
                            </p:stCondLst>
                            <p:childTnLst>
                              <p:par>
                                <p:cTn id="3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6" dur="6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19000"/>
                            </p:stCondLst>
                            <p:childTnLst>
                              <p:par>
                                <p:cTn id="3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0" dur="6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9500"/>
                            </p:stCondLst>
                            <p:childTnLst>
                              <p:par>
                                <p:cTn id="3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4" dur="6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8" dur="6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20500"/>
                            </p:stCondLst>
                            <p:childTnLst>
                              <p:par>
                                <p:cTn id="3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2" dur="6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21000"/>
                            </p:stCondLst>
                            <p:childTnLst>
                              <p:par>
                                <p:cTn id="3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6" dur="6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21500"/>
                            </p:stCondLst>
                            <p:childTnLst>
                              <p:par>
                                <p:cTn id="3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0" dur="6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22000"/>
                            </p:stCondLst>
                            <p:childTnLst>
                              <p:par>
                                <p:cTn id="3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4" dur="6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22500"/>
                            </p:stCondLst>
                            <p:childTnLst>
                              <p:par>
                                <p:cTn id="3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8" dur="6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23000"/>
                            </p:stCondLst>
                            <p:childTnLst>
                              <p:par>
                                <p:cTn id="40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2" dur="6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23500"/>
                            </p:stCondLst>
                            <p:childTnLst>
                              <p:par>
                                <p:cTn id="4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6" dur="6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24000"/>
                            </p:stCondLst>
                            <p:childTnLst>
                              <p:par>
                                <p:cTn id="4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0" dur="6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24500"/>
                            </p:stCondLst>
                            <p:childTnLst>
                              <p:par>
                                <p:cTn id="4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4" dur="6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25000"/>
                            </p:stCondLst>
                            <p:childTnLst>
                              <p:par>
                                <p:cTn id="4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8" dur="6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25500"/>
                            </p:stCondLst>
                            <p:childTnLst>
                              <p:par>
                                <p:cTn id="4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2" dur="6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26000"/>
                            </p:stCondLst>
                            <p:childTnLst>
                              <p:par>
                                <p:cTn id="4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6" dur="6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26500"/>
                            </p:stCondLst>
                            <p:childTnLst>
                              <p:par>
                                <p:cTn id="4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0" dur="6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27000"/>
                            </p:stCondLst>
                            <p:childTnLst>
                              <p:par>
                                <p:cTn id="4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4" dur="6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27500"/>
                            </p:stCondLst>
                            <p:childTnLst>
                              <p:par>
                                <p:cTn id="4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8" dur="6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28000"/>
                            </p:stCondLst>
                            <p:childTnLst>
                              <p:par>
                                <p:cTn id="4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2" dur="6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28500"/>
                            </p:stCondLst>
                            <p:childTnLst>
                              <p:par>
                                <p:cTn id="4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6" dur="6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29000"/>
                            </p:stCondLst>
                            <p:childTnLst>
                              <p:par>
                                <p:cTn id="4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0" dur="6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29500"/>
                            </p:stCondLst>
                            <p:childTnLst>
                              <p:par>
                                <p:cTn id="4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4" dur="6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30000"/>
                            </p:stCondLst>
                            <p:childTnLst>
                              <p:par>
                                <p:cTn id="4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8" dur="6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>
                            <p:stCondLst>
                              <p:cond delay="30500"/>
                            </p:stCondLst>
                            <p:childTnLst>
                              <p:par>
                                <p:cTn id="4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2" dur="6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31000"/>
                            </p:stCondLst>
                            <p:childTnLst>
                              <p:par>
                                <p:cTn id="4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6" dur="6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31500"/>
                            </p:stCondLst>
                            <p:childTnLst>
                              <p:par>
                                <p:cTn id="4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0" dur="6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1" fill="hold">
                            <p:stCondLst>
                              <p:cond delay="32000"/>
                            </p:stCondLst>
                            <p:childTnLst>
                              <p:par>
                                <p:cTn id="4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4" dur="6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32500"/>
                            </p:stCondLst>
                            <p:childTnLst>
                              <p:par>
                                <p:cTn id="4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8" dur="6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33000"/>
                            </p:stCondLst>
                            <p:childTnLst>
                              <p:par>
                                <p:cTn id="4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2" dur="6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33500"/>
                            </p:stCondLst>
                            <p:childTnLst>
                              <p:par>
                                <p:cTn id="4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6" dur="6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7" fill="hold">
                            <p:stCondLst>
                              <p:cond delay="34000"/>
                            </p:stCondLst>
                            <p:childTnLst>
                              <p:par>
                                <p:cTn id="4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0" dur="6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34500"/>
                            </p:stCondLst>
                            <p:childTnLst>
                              <p:par>
                                <p:cTn id="4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4" dur="6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35000"/>
                            </p:stCondLst>
                            <p:childTnLst>
                              <p:par>
                                <p:cTn id="4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8" dur="6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>
                            <p:stCondLst>
                              <p:cond delay="35500"/>
                            </p:stCondLst>
                            <p:childTnLst>
                              <p:par>
                                <p:cTn id="50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2" dur="6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36000"/>
                            </p:stCondLst>
                            <p:childTnLst>
                              <p:par>
                                <p:cTn id="5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6" dur="6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7" fill="hold">
                            <p:stCondLst>
                              <p:cond delay="36500"/>
                            </p:stCondLst>
                            <p:childTnLst>
                              <p:par>
                                <p:cTn id="5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0" dur="6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1" fill="hold">
                            <p:stCondLst>
                              <p:cond delay="37000"/>
                            </p:stCondLst>
                            <p:childTnLst>
                              <p:par>
                                <p:cTn id="5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4" dur="6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37500"/>
                            </p:stCondLst>
                            <p:childTnLst>
                              <p:par>
                                <p:cTn id="5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8" dur="6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38000"/>
                            </p:stCondLst>
                            <p:childTnLst>
                              <p:par>
                                <p:cTn id="5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2" dur="6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3" fill="hold">
                            <p:stCondLst>
                              <p:cond delay="38500"/>
                            </p:stCondLst>
                            <p:childTnLst>
                              <p:par>
                                <p:cTn id="5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6" dur="6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39000"/>
                            </p:stCondLst>
                            <p:childTnLst>
                              <p:par>
                                <p:cTn id="5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0" dur="6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39500"/>
                            </p:stCondLst>
                            <p:childTnLst>
                              <p:par>
                                <p:cTn id="5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4" dur="6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40000"/>
                            </p:stCondLst>
                            <p:childTnLst>
                              <p:par>
                                <p:cTn id="5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8" dur="6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40500"/>
                            </p:stCondLst>
                            <p:childTnLst>
                              <p:par>
                                <p:cTn id="5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2" dur="6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3" fill="hold">
                            <p:stCondLst>
                              <p:cond delay="41000"/>
                            </p:stCondLst>
                            <p:childTnLst>
                              <p:par>
                                <p:cTn id="5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6" dur="6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7" fill="hold">
                            <p:stCondLst>
                              <p:cond delay="41500"/>
                            </p:stCondLst>
                            <p:childTnLst>
                              <p:par>
                                <p:cTn id="5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0" dur="6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42000"/>
                            </p:stCondLst>
                            <p:childTnLst>
                              <p:par>
                                <p:cTn id="5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4" dur="6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5" fill="hold">
                            <p:stCondLst>
                              <p:cond delay="42500"/>
                            </p:stCondLst>
                            <p:childTnLst>
                              <p:par>
                                <p:cTn id="5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8" dur="6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9" fill="hold">
                            <p:stCondLst>
                              <p:cond delay="43000"/>
                            </p:stCondLst>
                            <p:childTnLst>
                              <p:par>
                                <p:cTn id="5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2" dur="6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3" fill="hold">
                            <p:stCondLst>
                              <p:cond delay="43500"/>
                            </p:stCondLst>
                            <p:childTnLst>
                              <p:par>
                                <p:cTn id="5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6" dur="6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7" fill="hold">
                            <p:stCondLst>
                              <p:cond delay="44000"/>
                            </p:stCondLst>
                            <p:childTnLst>
                              <p:par>
                                <p:cTn id="5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0" dur="6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1" fill="hold">
                            <p:stCondLst>
                              <p:cond delay="44500"/>
                            </p:stCondLst>
                            <p:childTnLst>
                              <p:par>
                                <p:cTn id="5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4" dur="6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5" fill="hold">
                            <p:stCondLst>
                              <p:cond delay="45000"/>
                            </p:stCondLst>
                            <p:childTnLst>
                              <p:par>
                                <p:cTn id="5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8" dur="6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9" fill="hold">
                            <p:stCondLst>
                              <p:cond delay="45500"/>
                            </p:stCondLst>
                            <p:childTnLst>
                              <p:par>
                                <p:cTn id="5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2" dur="6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3" fill="hold">
                            <p:stCondLst>
                              <p:cond delay="46000"/>
                            </p:stCondLst>
                            <p:childTnLst>
                              <p:par>
                                <p:cTn id="5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6" dur="6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7" fill="hold">
                            <p:stCondLst>
                              <p:cond delay="46500"/>
                            </p:stCondLst>
                            <p:childTnLst>
                              <p:par>
                                <p:cTn id="5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0" dur="6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1" fill="hold">
                            <p:stCondLst>
                              <p:cond delay="47000"/>
                            </p:stCondLst>
                            <p:childTnLst>
                              <p:par>
                                <p:cTn id="5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4" dur="6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5" fill="hold">
                            <p:stCondLst>
                              <p:cond delay="47500"/>
                            </p:stCondLst>
                            <p:childTnLst>
                              <p:par>
                                <p:cTn id="5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8" dur="6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48000"/>
                            </p:stCondLst>
                            <p:childTnLst>
                              <p:par>
                                <p:cTn id="60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2" dur="6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3" fill="hold">
                            <p:stCondLst>
                              <p:cond delay="48500"/>
                            </p:stCondLst>
                            <p:childTnLst>
                              <p:par>
                                <p:cTn id="6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6" dur="6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7" fill="hold">
                            <p:stCondLst>
                              <p:cond delay="49000"/>
                            </p:stCondLst>
                            <p:childTnLst>
                              <p:par>
                                <p:cTn id="6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0" dur="6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1" fill="hold">
                            <p:stCondLst>
                              <p:cond delay="49500"/>
                            </p:stCondLst>
                            <p:childTnLst>
                              <p:par>
                                <p:cTn id="6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4" dur="6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5" fill="hold">
                            <p:stCondLst>
                              <p:cond delay="50000"/>
                            </p:stCondLst>
                            <p:childTnLst>
                              <p:par>
                                <p:cTn id="6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8" dur="6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9" fill="hold">
                            <p:stCondLst>
                              <p:cond delay="50500"/>
                            </p:stCondLst>
                            <p:childTnLst>
                              <p:par>
                                <p:cTn id="6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2" dur="6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3" fill="hold">
                            <p:stCondLst>
                              <p:cond delay="51000"/>
                            </p:stCondLst>
                            <p:childTnLst>
                              <p:par>
                                <p:cTn id="6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6" dur="6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7" fill="hold">
                            <p:stCondLst>
                              <p:cond delay="51500"/>
                            </p:stCondLst>
                            <p:childTnLst>
                              <p:par>
                                <p:cTn id="6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0" dur="6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1" fill="hold">
                            <p:stCondLst>
                              <p:cond delay="52000"/>
                            </p:stCondLst>
                            <p:childTnLst>
                              <p:par>
                                <p:cTn id="6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4" dur="6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5" fill="hold">
                            <p:stCondLst>
                              <p:cond delay="52500"/>
                            </p:stCondLst>
                            <p:childTnLst>
                              <p:par>
                                <p:cTn id="6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8" dur="6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9" fill="hold">
                            <p:stCondLst>
                              <p:cond delay="53000"/>
                            </p:stCondLst>
                            <p:childTnLst>
                              <p:par>
                                <p:cTn id="6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2" dur="6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3" fill="hold">
                            <p:stCondLst>
                              <p:cond delay="53500"/>
                            </p:stCondLst>
                            <p:childTnLst>
                              <p:par>
                                <p:cTn id="6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6" dur="6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7" fill="hold">
                            <p:stCondLst>
                              <p:cond delay="54000"/>
                            </p:stCondLst>
                            <p:childTnLst>
                              <p:par>
                                <p:cTn id="6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0" dur="6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1" fill="hold">
                            <p:stCondLst>
                              <p:cond delay="54500"/>
                            </p:stCondLst>
                            <p:childTnLst>
                              <p:par>
                                <p:cTn id="6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4" dur="6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5" fill="hold">
                            <p:stCondLst>
                              <p:cond delay="55000"/>
                            </p:stCondLst>
                            <p:childTnLst>
                              <p:par>
                                <p:cTn id="6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8" dur="60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9" fill="hold">
                            <p:stCondLst>
                              <p:cond delay="55500"/>
                            </p:stCondLst>
                            <p:childTnLst>
                              <p:par>
                                <p:cTn id="6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2" dur="6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3" fill="hold">
                            <p:stCondLst>
                              <p:cond delay="56000"/>
                            </p:stCondLst>
                            <p:childTnLst>
                              <p:par>
                                <p:cTn id="6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6" dur="60"/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7" fill="hold">
                            <p:stCondLst>
                              <p:cond delay="56500"/>
                            </p:stCondLst>
                            <p:childTnLst>
                              <p:par>
                                <p:cTn id="6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0" dur="6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1" fill="hold">
                            <p:stCondLst>
                              <p:cond delay="57000"/>
                            </p:stCondLst>
                            <p:childTnLst>
                              <p:par>
                                <p:cTn id="6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4" dur="60"/>
                                        <p:tgtEl>
                                          <p:spTgt spid="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5" fill="hold">
                            <p:stCondLst>
                              <p:cond delay="57500"/>
                            </p:stCondLst>
                            <p:childTnLst>
                              <p:par>
                                <p:cTn id="6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8" dur="6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9" fill="hold">
                            <p:stCondLst>
                              <p:cond delay="58000"/>
                            </p:stCondLst>
                            <p:childTnLst>
                              <p:par>
                                <p:cTn id="6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2" dur="6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3" fill="hold">
                            <p:stCondLst>
                              <p:cond delay="58500"/>
                            </p:stCondLst>
                            <p:childTnLst>
                              <p:par>
                                <p:cTn id="6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6" dur="60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7" fill="hold">
                            <p:stCondLst>
                              <p:cond delay="59000"/>
                            </p:stCondLst>
                            <p:childTnLst>
                              <p:par>
                                <p:cTn id="6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0" dur="6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1" fill="hold">
                            <p:stCondLst>
                              <p:cond delay="59500"/>
                            </p:stCondLst>
                            <p:childTnLst>
                              <p:par>
                                <p:cTn id="6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4" dur="6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5" fill="hold">
                            <p:stCondLst>
                              <p:cond delay="60000"/>
                            </p:stCondLst>
                            <p:childTnLst>
                              <p:par>
                                <p:cTn id="6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8" dur="6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9" fill="hold">
                            <p:stCondLst>
                              <p:cond delay="60500"/>
                            </p:stCondLst>
                            <p:childTnLst>
                              <p:par>
                                <p:cTn id="70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2" dur="6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3" fill="hold">
                            <p:stCondLst>
                              <p:cond delay="61000"/>
                            </p:stCondLst>
                            <p:childTnLst>
                              <p:par>
                                <p:cTn id="7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6" dur="6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7" fill="hold">
                            <p:stCondLst>
                              <p:cond delay="61500"/>
                            </p:stCondLst>
                            <p:childTnLst>
                              <p:par>
                                <p:cTn id="7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0" dur="6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1" fill="hold">
                            <p:stCondLst>
                              <p:cond delay="62000"/>
                            </p:stCondLst>
                            <p:childTnLst>
                              <p:par>
                                <p:cTn id="7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4" dur="6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5" fill="hold">
                            <p:stCondLst>
                              <p:cond delay="62500"/>
                            </p:stCondLst>
                            <p:childTnLst>
                              <p:par>
                                <p:cTn id="7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8" dur="6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9" fill="hold">
                            <p:stCondLst>
                              <p:cond delay="63000"/>
                            </p:stCondLst>
                            <p:childTnLst>
                              <p:par>
                                <p:cTn id="7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2" dur="6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3" fill="hold">
                            <p:stCondLst>
                              <p:cond delay="63500"/>
                            </p:stCondLst>
                            <p:childTnLst>
                              <p:par>
                                <p:cTn id="7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6" dur="6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7" fill="hold">
                            <p:stCondLst>
                              <p:cond delay="64000"/>
                            </p:stCondLst>
                            <p:childTnLst>
                              <p:par>
                                <p:cTn id="7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0" dur="6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1" fill="hold">
                            <p:stCondLst>
                              <p:cond delay="64500"/>
                            </p:stCondLst>
                            <p:childTnLst>
                              <p:par>
                                <p:cTn id="7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4" dur="6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5" fill="hold">
                            <p:stCondLst>
                              <p:cond delay="65000"/>
                            </p:stCondLst>
                            <p:childTnLst>
                              <p:par>
                                <p:cTn id="7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8" dur="6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9" fill="hold">
                            <p:stCondLst>
                              <p:cond delay="65500"/>
                            </p:stCondLst>
                            <p:childTnLst>
                              <p:par>
                                <p:cTn id="7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2" dur="60"/>
                                        <p:tgtEl>
                                          <p:spTgt spid="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3" fill="hold">
                            <p:stCondLst>
                              <p:cond delay="66000"/>
                            </p:stCondLst>
                            <p:childTnLst>
                              <p:par>
                                <p:cTn id="7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6" dur="60"/>
                                        <p:tgtEl>
                                          <p:spTgt spid="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7" fill="hold">
                            <p:stCondLst>
                              <p:cond delay="66500"/>
                            </p:stCondLst>
                            <p:childTnLst>
                              <p:par>
                                <p:cTn id="7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0" dur="60"/>
                                        <p:tgtEl>
                                          <p:spTgt spid="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1" fill="hold">
                            <p:stCondLst>
                              <p:cond delay="67000"/>
                            </p:stCondLst>
                            <p:childTnLst>
                              <p:par>
                                <p:cTn id="7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4" dur="60"/>
                                        <p:tgtEl>
                                          <p:spTgt spid="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5" fill="hold">
                            <p:stCondLst>
                              <p:cond delay="67500"/>
                            </p:stCondLst>
                            <p:childTnLst>
                              <p:par>
                                <p:cTn id="7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8" dur="60"/>
                                        <p:tgtEl>
                                          <p:spTgt spid="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9" fill="hold">
                            <p:stCondLst>
                              <p:cond delay="68000"/>
                            </p:stCondLst>
                            <p:childTnLst>
                              <p:par>
                                <p:cTn id="7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2" dur="60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3" fill="hold">
                            <p:stCondLst>
                              <p:cond delay="68500"/>
                            </p:stCondLst>
                            <p:childTnLst>
                              <p:par>
                                <p:cTn id="7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6" dur="60"/>
                                        <p:tgtEl>
                                          <p:spTgt spid="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7" fill="hold">
                            <p:stCondLst>
                              <p:cond delay="69000"/>
                            </p:stCondLst>
                            <p:childTnLst>
                              <p:par>
                                <p:cTn id="7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0" dur="60"/>
                                        <p:tgtEl>
                                          <p:spTgt spid="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1" fill="hold">
                            <p:stCondLst>
                              <p:cond delay="69500"/>
                            </p:stCondLst>
                            <p:childTnLst>
                              <p:par>
                                <p:cTn id="7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4" dur="6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5" fill="hold">
                            <p:stCondLst>
                              <p:cond delay="70000"/>
                            </p:stCondLst>
                            <p:childTnLst>
                              <p:par>
                                <p:cTn id="7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8" dur="6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9" fill="hold">
                            <p:stCondLst>
                              <p:cond delay="70500"/>
                            </p:stCondLst>
                            <p:childTnLst>
                              <p:par>
                                <p:cTn id="7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2" dur="60"/>
                                        <p:tgtEl>
                                          <p:spTgt spid="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3" fill="hold">
                            <p:stCondLst>
                              <p:cond delay="71000"/>
                            </p:stCondLst>
                            <p:childTnLst>
                              <p:par>
                                <p:cTn id="7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6" dur="60"/>
                                        <p:tgtEl>
                                          <p:spTgt spid="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7" fill="hold">
                            <p:stCondLst>
                              <p:cond delay="71500"/>
                            </p:stCondLst>
                            <p:childTnLst>
                              <p:par>
                                <p:cTn id="7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0" dur="60"/>
                                        <p:tgtEl>
                                          <p:spTgt spid="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1" fill="hold">
                            <p:stCondLst>
                              <p:cond delay="72000"/>
                            </p:stCondLst>
                            <p:childTnLst>
                              <p:par>
                                <p:cTn id="7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4" dur="60"/>
                                        <p:tgtEl>
                                          <p:spTgt spid="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5" fill="hold">
                            <p:stCondLst>
                              <p:cond delay="72500"/>
                            </p:stCondLst>
                            <p:childTnLst>
                              <p:par>
                                <p:cTn id="7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8" dur="6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9" fill="hold">
                            <p:stCondLst>
                              <p:cond delay="73000"/>
                            </p:stCondLst>
                            <p:childTnLst>
                              <p:par>
                                <p:cTn id="80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2" dur="6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3" fill="hold">
                            <p:stCondLst>
                              <p:cond delay="73500"/>
                            </p:stCondLst>
                            <p:childTnLst>
                              <p:par>
                                <p:cTn id="8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6" dur="60"/>
                                        <p:tgtEl>
                                          <p:spTgt spid="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7" fill="hold">
                            <p:stCondLst>
                              <p:cond delay="74000"/>
                            </p:stCondLst>
                            <p:childTnLst>
                              <p:par>
                                <p:cTn id="8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0" dur="6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1" fill="hold">
                            <p:stCondLst>
                              <p:cond delay="74500"/>
                            </p:stCondLst>
                            <p:childTnLst>
                              <p:par>
                                <p:cTn id="8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4" dur="6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5" fill="hold">
                            <p:stCondLst>
                              <p:cond delay="75000"/>
                            </p:stCondLst>
                            <p:childTnLst>
                              <p:par>
                                <p:cTn id="8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8" dur="6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9" fill="hold">
                            <p:stCondLst>
                              <p:cond delay="75500"/>
                            </p:stCondLst>
                            <p:childTnLst>
                              <p:par>
                                <p:cTn id="8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2" dur="60"/>
                                        <p:tgtEl>
                                          <p:spTgt spid="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3" fill="hold">
                            <p:stCondLst>
                              <p:cond delay="76000"/>
                            </p:stCondLst>
                            <p:childTnLst>
                              <p:par>
                                <p:cTn id="8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6" dur="6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7" fill="hold">
                            <p:stCondLst>
                              <p:cond delay="76500"/>
                            </p:stCondLst>
                            <p:childTnLst>
                              <p:par>
                                <p:cTn id="8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0" dur="6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1" fill="hold">
                            <p:stCondLst>
                              <p:cond delay="77000"/>
                            </p:stCondLst>
                            <p:childTnLst>
                              <p:par>
                                <p:cTn id="8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4" dur="6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5" fill="hold">
                            <p:stCondLst>
                              <p:cond delay="77500"/>
                            </p:stCondLst>
                            <p:childTnLst>
                              <p:par>
                                <p:cTn id="8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8" dur="60"/>
                                        <p:tgtEl>
                                          <p:spTgt spid="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9" fill="hold">
                            <p:stCondLst>
                              <p:cond delay="78000"/>
                            </p:stCondLst>
                            <p:childTnLst>
                              <p:par>
                                <p:cTn id="8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2" dur="60"/>
                                        <p:tgtEl>
                                          <p:spTgt spid="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3" fill="hold">
                            <p:stCondLst>
                              <p:cond delay="78500"/>
                            </p:stCondLst>
                            <p:childTnLst>
                              <p:par>
                                <p:cTn id="8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6" dur="60"/>
                                        <p:tgtEl>
                                          <p:spTgt spid="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7" fill="hold">
                            <p:stCondLst>
                              <p:cond delay="79000"/>
                            </p:stCondLst>
                            <p:childTnLst>
                              <p:par>
                                <p:cTn id="8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0" dur="60"/>
                                        <p:tgtEl>
                                          <p:spTgt spid="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1" fill="hold">
                            <p:stCondLst>
                              <p:cond delay="79500"/>
                            </p:stCondLst>
                            <p:childTnLst>
                              <p:par>
                                <p:cTn id="8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4" dur="60"/>
                                        <p:tgtEl>
                                          <p:spTgt spid="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5" fill="hold">
                            <p:stCondLst>
                              <p:cond delay="80000"/>
                            </p:stCondLst>
                            <p:childTnLst>
                              <p:par>
                                <p:cTn id="8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8" dur="60"/>
                                        <p:tgtEl>
                                          <p:spTgt spid="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9" fill="hold">
                            <p:stCondLst>
                              <p:cond delay="80500"/>
                            </p:stCondLst>
                            <p:childTnLst>
                              <p:par>
                                <p:cTn id="8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2" dur="60"/>
                                        <p:tgtEl>
                                          <p:spTgt spid="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3" fill="hold">
                            <p:stCondLst>
                              <p:cond delay="81000"/>
                            </p:stCondLst>
                            <p:childTnLst>
                              <p:par>
                                <p:cTn id="8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6" dur="60"/>
                                        <p:tgtEl>
                                          <p:spTgt spid="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7" fill="hold">
                            <p:stCondLst>
                              <p:cond delay="81500"/>
                            </p:stCondLst>
                            <p:childTnLst>
                              <p:par>
                                <p:cTn id="8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0" dur="60"/>
                                        <p:tgtEl>
                                          <p:spTgt spid="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1" fill="hold">
                            <p:stCondLst>
                              <p:cond delay="82000"/>
                            </p:stCondLst>
                            <p:childTnLst>
                              <p:par>
                                <p:cTn id="8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4" dur="60"/>
                                        <p:tgtEl>
                                          <p:spTgt spid="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5" fill="hold">
                            <p:stCondLst>
                              <p:cond delay="82500"/>
                            </p:stCondLst>
                            <p:childTnLst>
                              <p:par>
                                <p:cTn id="8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8" dur="60"/>
                                        <p:tgtEl>
                                          <p:spTgt spid="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9" fill="hold">
                            <p:stCondLst>
                              <p:cond delay="83000"/>
                            </p:stCondLst>
                            <p:childTnLst>
                              <p:par>
                                <p:cTn id="8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2" dur="60"/>
                                        <p:tgtEl>
                                          <p:spTgt spid="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3" fill="hold">
                            <p:stCondLst>
                              <p:cond delay="83500"/>
                            </p:stCondLst>
                            <p:childTnLst>
                              <p:par>
                                <p:cTn id="8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6" dur="60"/>
                                        <p:tgtEl>
                                          <p:spTgt spid="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7" fill="hold">
                            <p:stCondLst>
                              <p:cond delay="84000"/>
                            </p:stCondLst>
                            <p:childTnLst>
                              <p:par>
                                <p:cTn id="8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0" dur="60"/>
                                        <p:tgtEl>
                                          <p:spTgt spid="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1" fill="hold">
                            <p:stCondLst>
                              <p:cond delay="84500"/>
                            </p:stCondLst>
                            <p:childTnLst>
                              <p:par>
                                <p:cTn id="8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4" dur="60"/>
                                        <p:tgtEl>
                                          <p:spTgt spid="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5" fill="hold">
                            <p:stCondLst>
                              <p:cond delay="85000"/>
                            </p:stCondLst>
                            <p:childTnLst>
                              <p:par>
                                <p:cTn id="8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8" dur="60"/>
                                        <p:tgtEl>
                                          <p:spTgt spid="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9" fill="hold">
                            <p:stCondLst>
                              <p:cond delay="85500"/>
                            </p:stCondLst>
                            <p:childTnLst>
                              <p:par>
                                <p:cTn id="90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2" dur="60"/>
                                        <p:tgtEl>
                                          <p:spTgt spid="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3" fill="hold">
                      <p:stCondLst>
                        <p:cond delay="indefinite"/>
                      </p:stCondLst>
                      <p:childTnLst>
                        <p:par>
                          <p:cTn id="904" fill="hold">
                            <p:stCondLst>
                              <p:cond delay="0"/>
                            </p:stCondLst>
                            <p:childTnLst>
                              <p:par>
                                <p:cTn id="90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7" dur="8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8" fill="hold">
                            <p:stCondLst>
                              <p:cond delay="500"/>
                            </p:stCondLst>
                            <p:childTnLst>
                              <p:par>
                                <p:cTn id="9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1" dur="80"/>
                                        <p:tgtEl>
                                          <p:spTgt spid="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2" fill="hold">
                            <p:stCondLst>
                              <p:cond delay="1000"/>
                            </p:stCondLst>
                            <p:childTnLst>
                              <p:par>
                                <p:cTn id="9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5" dur="8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6" fill="hold">
                            <p:stCondLst>
                              <p:cond delay="1500"/>
                            </p:stCondLst>
                            <p:childTnLst>
                              <p:par>
                                <p:cTn id="9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9" dur="80"/>
                                        <p:tgtEl>
                                          <p:spTgt spid="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0" fill="hold">
                            <p:stCondLst>
                              <p:cond delay="2000"/>
                            </p:stCondLst>
                            <p:childTnLst>
                              <p:par>
                                <p:cTn id="9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3" dur="80"/>
                                        <p:tgtEl>
                                          <p:spTgt spid="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4" fill="hold">
                            <p:stCondLst>
                              <p:cond delay="2500"/>
                            </p:stCondLst>
                            <p:childTnLst>
                              <p:par>
                                <p:cTn id="9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7" dur="8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8" fill="hold">
                            <p:stCondLst>
                              <p:cond delay="3000"/>
                            </p:stCondLst>
                            <p:childTnLst>
                              <p:par>
                                <p:cTn id="9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1" dur="80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2" fill="hold">
                            <p:stCondLst>
                              <p:cond delay="3500"/>
                            </p:stCondLst>
                            <p:childTnLst>
                              <p:par>
                                <p:cTn id="9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5" dur="80"/>
                                        <p:tgtEl>
                                          <p:spTgt spid="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6" fill="hold">
                            <p:stCondLst>
                              <p:cond delay="4000"/>
                            </p:stCondLst>
                            <p:childTnLst>
                              <p:par>
                                <p:cTn id="9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9" dur="80"/>
                                        <p:tgtEl>
                                          <p:spTgt spid="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0" fill="hold">
                            <p:stCondLst>
                              <p:cond delay="4500"/>
                            </p:stCondLst>
                            <p:childTnLst>
                              <p:par>
                                <p:cTn id="9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3" dur="80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4" fill="hold">
                            <p:stCondLst>
                              <p:cond delay="5000"/>
                            </p:stCondLst>
                            <p:childTnLst>
                              <p:par>
                                <p:cTn id="9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7" dur="80"/>
                                        <p:tgtEl>
                                          <p:spTgt spid="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8" fill="hold">
                            <p:stCondLst>
                              <p:cond delay="5500"/>
                            </p:stCondLst>
                            <p:childTnLst>
                              <p:par>
                                <p:cTn id="9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1" dur="8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2" fill="hold">
                            <p:stCondLst>
                              <p:cond delay="6000"/>
                            </p:stCondLst>
                            <p:childTnLst>
                              <p:par>
                                <p:cTn id="9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5" dur="80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9" grpId="0" build="allAtOnce"/>
      <p:bldP spid="20" grpId="0"/>
      <p:bldP spid="21" grpId="0"/>
      <p:bldP spid="29709" grpId="0" animBg="1"/>
      <p:bldP spid="29710" grpId="0" animBg="1"/>
      <p:bldP spid="29711" grpId="0" animBg="1"/>
      <p:bldP spid="8207" grpId="0" animBg="1"/>
      <p:bldP spid="8208" grpId="0" animBg="1"/>
      <p:bldP spid="8209" grpId="0" animBg="1"/>
      <p:bldP spid="8210" grpId="0" animBg="1"/>
      <p:bldP spid="8211" grpId="0" animBg="1"/>
      <p:bldP spid="8212" grpId="0" animBg="1"/>
      <p:bldP spid="8213" grpId="0" animBg="1"/>
      <p:bldP spid="8214" grpId="0" animBg="1"/>
      <p:bldP spid="8215" grpId="0" animBg="1"/>
      <p:bldP spid="8216" grpId="0" animBg="1"/>
      <p:bldP spid="8217" grpId="0" animBg="1"/>
      <p:bldP spid="8218" grpId="0" animBg="1"/>
      <p:bldP spid="8219" grpId="0" animBg="1"/>
      <p:bldP spid="8220" grpId="0" animBg="1"/>
      <p:bldP spid="8221" grpId="0" animBg="1"/>
      <p:bldP spid="8222" grpId="0" animBg="1"/>
      <p:bldP spid="8223" grpId="0" animBg="1"/>
      <p:bldP spid="8224" grpId="0" animBg="1"/>
      <p:bldP spid="8225" grpId="0" animBg="1"/>
      <p:bldP spid="8226" grpId="0" animBg="1"/>
      <p:bldP spid="8227" grpId="0" animBg="1"/>
      <p:bldP spid="8228" grpId="0" animBg="1"/>
      <p:bldP spid="8229" grpId="0" animBg="1"/>
      <p:bldP spid="29735" grpId="0" animBg="1"/>
      <p:bldP spid="29736" grpId="0" animBg="1"/>
      <p:bldP spid="29737" grpId="0" animBg="1"/>
      <p:bldP spid="29738" grpId="0" animBg="1"/>
      <p:bldP spid="29739" grpId="0" animBg="1"/>
      <p:bldP spid="29740" grpId="0" animBg="1"/>
      <p:bldP spid="29741" grpId="0" animBg="1"/>
      <p:bldP spid="29742" grpId="0" animBg="1"/>
      <p:bldP spid="29743" grpId="0" animBg="1"/>
      <p:bldP spid="29744" grpId="0" animBg="1"/>
      <p:bldP spid="29745" grpId="0" animBg="1"/>
      <p:bldP spid="29746" grpId="0" animBg="1"/>
      <p:bldP spid="29747" grpId="0" animBg="1"/>
      <p:bldP spid="29748" grpId="0" animBg="1"/>
      <p:bldP spid="29749" grpId="0" animBg="1"/>
      <p:bldP spid="29750" grpId="0" animBg="1"/>
      <p:bldP spid="29751" grpId="0" animBg="1"/>
      <p:bldP spid="29752" grpId="0" animBg="1"/>
      <p:bldP spid="29753" grpId="0" animBg="1"/>
      <p:bldP spid="520" grpId="0" animBg="1"/>
      <p:bldP spid="521" grpId="0" animBg="1"/>
      <p:bldP spid="522" grpId="0" animBg="1"/>
      <p:bldP spid="523" grpId="0" animBg="1"/>
      <p:bldP spid="524" grpId="0" animBg="1"/>
      <p:bldP spid="525" grpId="0" animBg="1"/>
      <p:bldP spid="526" grpId="0" animBg="1"/>
      <p:bldP spid="527" grpId="0" animBg="1"/>
      <p:bldP spid="528" grpId="0" animBg="1"/>
      <p:bldP spid="529" grpId="0" animBg="1"/>
      <p:bldP spid="530" grpId="0" animBg="1"/>
      <p:bldP spid="531" grpId="0" animBg="1"/>
      <p:bldP spid="532" grpId="0" animBg="1"/>
      <p:bldP spid="533" grpId="0" animBg="1"/>
      <p:bldP spid="534" grpId="0" animBg="1"/>
      <p:bldP spid="535" grpId="0" animBg="1"/>
      <p:bldP spid="536" grpId="0" animBg="1"/>
      <p:bldP spid="537" grpId="0" animBg="1"/>
      <p:bldP spid="538" grpId="0" animBg="1"/>
      <p:bldP spid="539" grpId="0" animBg="1"/>
      <p:bldP spid="540" grpId="0" animBg="1"/>
      <p:bldP spid="541" grpId="0" animBg="1"/>
      <p:bldP spid="542" grpId="0" animBg="1"/>
      <p:bldP spid="543" grpId="0" animBg="1"/>
      <p:bldP spid="544" grpId="0" animBg="1"/>
      <p:bldP spid="545" grpId="0" animBg="1"/>
      <p:bldP spid="546" grpId="0" animBg="1"/>
      <p:bldP spid="547" grpId="0" animBg="1"/>
      <p:bldP spid="548" grpId="0" animBg="1"/>
      <p:bldP spid="549" grpId="0" animBg="1"/>
      <p:bldP spid="550" grpId="0" animBg="1"/>
      <p:bldP spid="551" grpId="0" animBg="1"/>
      <p:bldP spid="552" grpId="0" animBg="1"/>
      <p:bldP spid="553" grpId="0" animBg="1"/>
      <p:bldP spid="554" grpId="0" animBg="1"/>
      <p:bldP spid="555" grpId="0" animBg="1"/>
      <p:bldP spid="556" grpId="0" animBg="1"/>
      <p:bldP spid="557" grpId="0" animBg="1"/>
      <p:bldP spid="558" grpId="0" animBg="1"/>
      <p:bldP spid="559" grpId="0" animBg="1"/>
      <p:bldP spid="560" grpId="0" animBg="1"/>
      <p:bldP spid="561" grpId="0" animBg="1"/>
      <p:bldP spid="562" grpId="0" animBg="1"/>
      <p:bldP spid="563" grpId="0" animBg="1"/>
      <p:bldP spid="564" grpId="0" animBg="1"/>
      <p:bldP spid="565" grpId="0" animBg="1"/>
      <p:bldP spid="566" grpId="0" animBg="1"/>
      <p:bldP spid="567" grpId="0" animBg="1"/>
      <p:bldP spid="568" grpId="0" animBg="1"/>
      <p:bldP spid="569" grpId="0" animBg="1"/>
      <p:bldP spid="570" grpId="0" animBg="1"/>
      <p:bldP spid="571" grpId="0" animBg="1"/>
      <p:bldP spid="572" grpId="0" animBg="1"/>
      <p:bldP spid="573" grpId="0" animBg="1"/>
      <p:bldP spid="574" grpId="0" animBg="1"/>
      <p:bldP spid="575" grpId="0" animBg="1"/>
      <p:bldP spid="576" grpId="0" animBg="1"/>
      <p:bldP spid="577" grpId="0" animBg="1"/>
      <p:bldP spid="578" grpId="0" animBg="1"/>
      <p:bldP spid="579" grpId="0" animBg="1"/>
      <p:bldP spid="580" grpId="0" animBg="1"/>
      <p:bldP spid="581" grpId="0" animBg="1"/>
      <p:bldP spid="582" grpId="0" animBg="1"/>
      <p:bldP spid="583" grpId="0" animBg="1"/>
      <p:bldP spid="584" grpId="0" animBg="1"/>
      <p:bldP spid="585" grpId="0" animBg="1"/>
      <p:bldP spid="586" grpId="0" animBg="1"/>
      <p:bldP spid="587" grpId="0" animBg="1"/>
      <p:bldP spid="588" grpId="0" animBg="1"/>
      <p:bldP spid="589" grpId="0" animBg="1"/>
      <p:bldP spid="590" grpId="0" animBg="1"/>
      <p:bldP spid="591" grpId="0" animBg="1"/>
      <p:bldP spid="592" grpId="0" animBg="1"/>
      <p:bldP spid="593" grpId="0" animBg="1"/>
      <p:bldP spid="594" grpId="0" animBg="1"/>
      <p:bldP spid="595" grpId="0" animBg="1"/>
      <p:bldP spid="596" grpId="0" animBg="1"/>
      <p:bldP spid="597" grpId="0" animBg="1"/>
      <p:bldP spid="598" grpId="0" animBg="1"/>
      <p:bldP spid="599" grpId="0" animBg="1"/>
      <p:bldP spid="600" grpId="0" animBg="1"/>
      <p:bldP spid="601" grpId="0" animBg="1"/>
      <p:bldP spid="602" grpId="0" animBg="1"/>
      <p:bldP spid="603" grpId="0" animBg="1"/>
      <p:bldP spid="604" grpId="0" animBg="1"/>
      <p:bldP spid="605" grpId="0" animBg="1"/>
      <p:bldP spid="606" grpId="0" animBg="1"/>
      <p:bldP spid="607" grpId="0" animBg="1"/>
      <p:bldP spid="608" grpId="0" animBg="1"/>
      <p:bldP spid="609" grpId="0" animBg="1"/>
      <p:bldP spid="610" grpId="0" animBg="1"/>
      <p:bldP spid="611" grpId="0" animBg="1"/>
      <p:bldP spid="612" grpId="0" animBg="1"/>
      <p:bldP spid="613" grpId="0" animBg="1"/>
      <p:bldP spid="614" grpId="0" animBg="1"/>
      <p:bldP spid="615" grpId="0" animBg="1"/>
      <p:bldP spid="616" grpId="0" animBg="1"/>
      <p:bldP spid="617" grpId="0" animBg="1"/>
      <p:bldP spid="618" grpId="0" animBg="1"/>
      <p:bldP spid="619" grpId="0" animBg="1"/>
      <p:bldP spid="620" grpId="0" animBg="1"/>
      <p:bldP spid="621" grpId="0" animBg="1"/>
      <p:bldP spid="622" grpId="0" animBg="1"/>
      <p:bldP spid="623" grpId="0" animBg="1"/>
      <p:bldP spid="624" grpId="0" animBg="1"/>
      <p:bldP spid="625" grpId="0" animBg="1"/>
      <p:bldP spid="626" grpId="0" animBg="1"/>
      <p:bldP spid="627" grpId="0" animBg="1"/>
      <p:bldP spid="628" grpId="0" animBg="1"/>
      <p:bldP spid="629" grpId="0" animBg="1"/>
      <p:bldP spid="630" grpId="0" animBg="1"/>
      <p:bldP spid="631" grpId="0" animBg="1"/>
      <p:bldP spid="632" grpId="0" animBg="1"/>
      <p:bldP spid="633" grpId="0" animBg="1"/>
      <p:bldP spid="634" grpId="0" animBg="1"/>
      <p:bldP spid="635" grpId="0" animBg="1"/>
      <p:bldP spid="636" grpId="0" animBg="1"/>
      <p:bldP spid="637" grpId="0" animBg="1"/>
      <p:bldP spid="638" grpId="0" animBg="1"/>
      <p:bldP spid="639" grpId="0" animBg="1"/>
      <p:bldP spid="640" grpId="0" animBg="1"/>
      <p:bldP spid="641" grpId="0" animBg="1"/>
      <p:bldP spid="642" grpId="0" animBg="1"/>
      <p:bldP spid="643" grpId="0" animBg="1"/>
      <p:bldP spid="644" grpId="0" animBg="1"/>
      <p:bldP spid="645" grpId="0" animBg="1"/>
      <p:bldP spid="646" grpId="0" animBg="1"/>
      <p:bldP spid="647" grpId="0" animBg="1"/>
      <p:bldP spid="648" grpId="0" animBg="1"/>
      <p:bldP spid="649" grpId="0" animBg="1"/>
      <p:bldP spid="650" grpId="0" animBg="1"/>
      <p:bldP spid="651" grpId="0" animBg="1"/>
      <p:bldP spid="652" grpId="0" animBg="1"/>
      <p:bldP spid="653" grpId="0" animBg="1"/>
      <p:bldP spid="654" grpId="0" animBg="1"/>
      <p:bldP spid="655" grpId="0" animBg="1"/>
      <p:bldP spid="656" grpId="0" animBg="1"/>
      <p:bldP spid="657" grpId="0" animBg="1"/>
      <p:bldP spid="658" grpId="0" animBg="1"/>
      <p:bldP spid="659" grpId="0" animBg="1"/>
      <p:bldP spid="660" grpId="0" animBg="1"/>
      <p:bldP spid="661" grpId="0" animBg="1"/>
      <p:bldP spid="662" grpId="0" animBg="1"/>
      <p:bldP spid="663" grpId="0" animBg="1"/>
      <p:bldP spid="664" grpId="0" animBg="1"/>
      <p:bldP spid="665" grpId="0" animBg="1"/>
      <p:bldP spid="666" grpId="0" animBg="1"/>
      <p:bldP spid="667" grpId="0" animBg="1"/>
      <p:bldP spid="668" grpId="0" animBg="1"/>
      <p:bldP spid="669" grpId="0" animBg="1"/>
      <p:bldP spid="670" grpId="0" animBg="1"/>
      <p:bldP spid="671" grpId="0" animBg="1"/>
      <p:bldP spid="672" grpId="0" animBg="1"/>
      <p:bldP spid="673" grpId="0" animBg="1"/>
      <p:bldP spid="674" grpId="0" animBg="1"/>
      <p:bldP spid="675" grpId="0" animBg="1"/>
      <p:bldP spid="676" grpId="0" animBg="1"/>
      <p:bldP spid="677" grpId="0" animBg="1"/>
      <p:bldP spid="678" grpId="0" animBg="1"/>
      <p:bldP spid="679" grpId="0" animBg="1"/>
      <p:bldP spid="680" grpId="0" animBg="1"/>
      <p:bldP spid="681" grpId="0" animBg="1"/>
      <p:bldP spid="682" grpId="0" animBg="1"/>
      <p:bldP spid="683" grpId="0" animBg="1"/>
      <p:bldP spid="684" grpId="0" animBg="1"/>
      <p:bldP spid="685" grpId="0" animBg="1"/>
      <p:bldP spid="686" grpId="0" animBg="1"/>
      <p:bldP spid="687" grpId="0" animBg="1"/>
      <p:bldP spid="688" grpId="0" animBg="1"/>
      <p:bldP spid="689" grpId="0" animBg="1"/>
      <p:bldP spid="690" grpId="0" animBg="1"/>
      <p:bldP spid="691" grpId="0" animBg="1"/>
      <p:bldP spid="707" grpId="0" animBg="1"/>
      <p:bldP spid="708" grpId="0" animBg="1"/>
      <p:bldP spid="709" grpId="0" animBg="1"/>
      <p:bldP spid="710" grpId="0" animBg="1"/>
      <p:bldP spid="711" grpId="0" animBg="1"/>
      <p:bldP spid="712" grpId="0" animBg="1"/>
      <p:bldP spid="713" grpId="0" animBg="1"/>
      <p:bldP spid="714" grpId="0" animBg="1"/>
      <p:bldP spid="715" grpId="0" animBg="1"/>
      <p:bldP spid="716" grpId="0" animBg="1"/>
      <p:bldP spid="717" grpId="0" animBg="1"/>
      <p:bldP spid="718" grpId="0" animBg="1"/>
      <p:bldP spid="7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9"/>
          <p:cNvPicPr>
            <a:picLocks noChangeAspect="1"/>
          </p:cNvPicPr>
          <p:nvPr/>
        </p:nvPicPr>
        <p:blipFill>
          <a:blip r:embed="rId2"/>
          <a:srcRect l="21053" t="49474" r="54736" b="20276"/>
          <a:stretch>
            <a:fillRect/>
          </a:stretch>
        </p:blipFill>
        <p:spPr>
          <a:xfrm>
            <a:off x="3187700" y="1601789"/>
            <a:ext cx="3551238" cy="4529137"/>
          </a:xfrm>
          <a:prstGeom prst="rect">
            <a:avLst/>
          </a:prstGeom>
          <a:noFill/>
          <a:ln w="28575" cap="flat" cmpd="sng">
            <a:solidFill>
              <a:srgbClr val="0000CC"/>
            </a:solidFill>
            <a:prstDash val="solid"/>
            <a:miter/>
            <a:headEnd type="none" w="med" len="med"/>
            <a:tailEnd type="none" w="med" len="med"/>
          </a:ln>
        </p:spPr>
      </p:pic>
      <p:grpSp>
        <p:nvGrpSpPr>
          <p:cNvPr id="2" name="Group 243"/>
          <p:cNvGrpSpPr/>
          <p:nvPr/>
        </p:nvGrpSpPr>
        <p:grpSpPr>
          <a:xfrm>
            <a:off x="3405188" y="1974850"/>
            <a:ext cx="2576512" cy="3932238"/>
            <a:chOff x="1476375" y="1714488"/>
            <a:chExt cx="2576513" cy="3932250"/>
          </a:xfrm>
        </p:grpSpPr>
        <p:sp>
          <p:nvSpPr>
            <p:cNvPr id="9499" name="Arc 10"/>
            <p:cNvSpPr/>
            <p:nvPr/>
          </p:nvSpPr>
          <p:spPr>
            <a:xfrm rot="-6130179" flipV="1">
              <a:off x="2403474" y="2357428"/>
              <a:ext cx="449264" cy="287338"/>
            </a:xfrm>
            <a:custGeom>
              <a:avLst/>
              <a:gdLst>
                <a:gd name="txL" fmla="*/ 0 w 21722"/>
                <a:gd name="txT" fmla="*/ 0 h 21600"/>
                <a:gd name="txR" fmla="*/ 21722 w 21722"/>
                <a:gd name="txB" fmla="*/ 21600 h 21600"/>
              </a:gdLst>
              <a:ahLst/>
              <a:cxnLst>
                <a:cxn ang="0">
                  <a:pos x="28335" y="28122"/>
                </a:cxn>
                <a:cxn ang="0">
                  <a:pos x="0" y="66726"/>
                </a:cxn>
                <a:cxn ang="0">
                  <a:pos x="2689" y="0"/>
                </a:cxn>
              </a:cxnLst>
              <a:rect l="txL" t="txT" r="txR" b="txB"/>
              <a:pathLst>
                <a:path w="21722" h="21600" fill="none">
                  <a:moveTo>
                    <a:pt x="21721" y="9075"/>
                  </a:moveTo>
                  <a:cubicBezTo>
                    <a:pt x="18185" y="16712"/>
                    <a:pt x="10536" y="21599"/>
                    <a:pt x="2121" y="21600"/>
                  </a:cubicBezTo>
                  <a:cubicBezTo>
                    <a:pt x="1412" y="21600"/>
                    <a:pt x="704" y="21565"/>
                    <a:pt x="0" y="21495"/>
                  </a:cubicBezTo>
                </a:path>
                <a:path w="21722" h="21600" stroke="0">
                  <a:moveTo>
                    <a:pt x="21721" y="9075"/>
                  </a:moveTo>
                  <a:cubicBezTo>
                    <a:pt x="18185" y="16712"/>
                    <a:pt x="10536" y="21599"/>
                    <a:pt x="2121" y="21600"/>
                  </a:cubicBezTo>
                  <a:cubicBezTo>
                    <a:pt x="1412" y="21600"/>
                    <a:pt x="704" y="21565"/>
                    <a:pt x="0" y="21495"/>
                  </a:cubicBezTo>
                  <a:lnTo>
                    <a:pt x="2121" y="0"/>
                  </a:lnTo>
                  <a:lnTo>
                    <a:pt x="21721" y="9075"/>
                  </a:lnTo>
                  <a:close/>
                </a:path>
              </a:pathLst>
            </a:custGeom>
            <a:noFill/>
            <a:ln w="38100" cap="flat" cmpd="sng">
              <a:solidFill>
                <a:srgbClr val="0000CC">
                  <a:alpha val="100000"/>
                </a:srgbClr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1F497D"/>
                </a:solidFill>
                <a:latin typeface=".VnTime" panose="020B7200000000000000" pitchFamily="34" charset="0"/>
              </a:endParaRPr>
            </a:p>
          </p:txBody>
        </p:sp>
        <p:grpSp>
          <p:nvGrpSpPr>
            <p:cNvPr id="9500" name="Group 492"/>
            <p:cNvGrpSpPr/>
            <p:nvPr/>
          </p:nvGrpSpPr>
          <p:grpSpPr>
            <a:xfrm>
              <a:off x="1476375" y="1714488"/>
              <a:ext cx="2576513" cy="3932250"/>
              <a:chOff x="1476375" y="1714488"/>
              <a:chExt cx="2576513" cy="3932250"/>
            </a:xfrm>
          </p:grpSpPr>
          <p:sp>
            <p:nvSpPr>
              <p:cNvPr id="9501" name="Arc 8"/>
              <p:cNvSpPr/>
              <p:nvPr/>
            </p:nvSpPr>
            <p:spPr>
              <a:xfrm rot="-8505690" flipH="1">
                <a:off x="1835150" y="4724397"/>
                <a:ext cx="71437" cy="642940"/>
              </a:xfrm>
              <a:custGeom>
                <a:avLst/>
                <a:gdLst>
                  <a:gd name="txL" fmla="*/ 0 w 21142"/>
                  <a:gd name="txT" fmla="*/ 0 h 20119"/>
                  <a:gd name="txR" fmla="*/ 21142 w 21142"/>
                  <a:gd name="txB" fmla="*/ 20119 h 20119"/>
                </a:gdLst>
                <a:ahLst/>
                <a:cxnLst>
                  <a:cxn ang="0">
                    <a:pos x="4815" y="50300"/>
                  </a:cxn>
                  <a:cxn ang="0">
                    <a:pos x="1781" y="230089"/>
                  </a:cxn>
                  <a:cxn ang="0">
                    <a:pos x="0" y="0"/>
                  </a:cxn>
                </a:cxnLst>
                <a:rect l="txL" t="txT" r="txR" b="txB"/>
                <a:pathLst>
                  <a:path w="21142" h="20119" fill="none">
                    <a:moveTo>
                      <a:pt x="21142" y="4424"/>
                    </a:moveTo>
                    <a:cubicBezTo>
                      <a:pt x="19648" y="11562"/>
                      <a:pt x="14653" y="17464"/>
                      <a:pt x="7860" y="20118"/>
                    </a:cubicBezTo>
                  </a:path>
                  <a:path w="21142" h="20119" stroke="0">
                    <a:moveTo>
                      <a:pt x="21142" y="4424"/>
                    </a:moveTo>
                    <a:cubicBezTo>
                      <a:pt x="19648" y="11562"/>
                      <a:pt x="14653" y="17464"/>
                      <a:pt x="7860" y="20118"/>
                    </a:cubicBezTo>
                    <a:lnTo>
                      <a:pt x="0" y="0"/>
                    </a:lnTo>
                    <a:lnTo>
                      <a:pt x="21142" y="4424"/>
                    </a:lnTo>
                    <a:close/>
                  </a:path>
                </a:pathLst>
              </a:custGeom>
              <a:noFill/>
              <a:ln w="38100" cap="flat" cmpd="sng">
                <a:solidFill>
                  <a:srgbClr val="0000CC">
                    <a:alpha val="100000"/>
                  </a:srgbClr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600">
                  <a:solidFill>
                    <a:srgbClr val="1F497D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9502" name="Arc 11"/>
              <p:cNvSpPr/>
              <p:nvPr/>
            </p:nvSpPr>
            <p:spPr>
              <a:xfrm rot="7111359">
                <a:off x="1440655" y="2959886"/>
                <a:ext cx="503240" cy="431800"/>
              </a:xfrm>
              <a:custGeom>
                <a:avLst/>
                <a:gdLst>
                  <a:gd name="txL" fmla="*/ 0 w 21569"/>
                  <a:gd name="txT" fmla="*/ 0 h 20036"/>
                  <a:gd name="txR" fmla="*/ 21569 w 21569"/>
                  <a:gd name="txB" fmla="*/ 20036 h 20036"/>
                </a:gdLst>
                <a:ahLst/>
                <a:cxnLst>
                  <a:cxn ang="0">
                    <a:pos x="3290" y="0"/>
                  </a:cxn>
                  <a:cxn ang="0">
                    <a:pos x="8633" y="88683"/>
                  </a:cxn>
                  <a:cxn ang="0">
                    <a:pos x="0" y="94308"/>
                  </a:cxn>
                </a:cxnLst>
                <a:rect l="txL" t="txT" r="txR" b="txB"/>
                <a:pathLst>
                  <a:path w="21569" h="20036" fill="none">
                    <a:moveTo>
                      <a:pt x="8069" y="-1"/>
                    </a:moveTo>
                    <a:cubicBezTo>
                      <a:pt x="15851" y="3134"/>
                      <a:pt x="21115" y="10491"/>
                      <a:pt x="21568" y="18870"/>
                    </a:cubicBezTo>
                  </a:path>
                  <a:path w="21569" h="20036" stroke="0">
                    <a:moveTo>
                      <a:pt x="8069" y="-1"/>
                    </a:moveTo>
                    <a:cubicBezTo>
                      <a:pt x="15851" y="3134"/>
                      <a:pt x="21115" y="10491"/>
                      <a:pt x="21568" y="18870"/>
                    </a:cubicBezTo>
                    <a:lnTo>
                      <a:pt x="0" y="20036"/>
                    </a:lnTo>
                    <a:lnTo>
                      <a:pt x="8069" y="-1"/>
                    </a:lnTo>
                    <a:close/>
                  </a:path>
                </a:pathLst>
              </a:custGeom>
              <a:noFill/>
              <a:ln w="38100" cap="flat" cmpd="sng">
                <a:solidFill>
                  <a:srgbClr val="0000CC">
                    <a:alpha val="100000"/>
                  </a:srgbClr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600">
                  <a:solidFill>
                    <a:srgbClr val="1F497D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249" name="Line 13"/>
              <p:cNvSpPr>
                <a:spLocks noChangeShapeType="1"/>
              </p:cNvSpPr>
              <p:nvPr/>
            </p:nvSpPr>
            <p:spPr bwMode="auto">
              <a:xfrm flipH="1">
                <a:off x="2843213" y="3141655"/>
                <a:ext cx="20638" cy="328613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tailEnd type="triangle" w="med" len="med"/>
              </a:ln>
            </p:spPr>
            <p:txBody>
              <a:bodyPr/>
              <a:lstStyle/>
              <a:p>
                <a:pPr algn="just"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1F497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Time" panose="020B7200000000000000" pitchFamily="34" charset="0"/>
                </a:endParaRPr>
              </a:p>
            </p:txBody>
          </p:sp>
          <p:sp>
            <p:nvSpPr>
              <p:cNvPr id="250" name="Text Box 9"/>
              <p:cNvSpPr txBox="1">
                <a:spLocks noChangeArrowheads="1"/>
              </p:cNvSpPr>
              <p:nvPr/>
            </p:nvSpPr>
            <p:spPr bwMode="auto">
              <a:xfrm>
                <a:off x="2000250" y="3000367"/>
                <a:ext cx="436562" cy="52387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just"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en-US" sz="2800" b="1" dirty="0">
                    <a:solidFill>
                      <a:srgbClr val="99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.VnTime" panose="020B7200000000000000" pitchFamily="34" charset="0"/>
                  </a:rPr>
                  <a:t>1</a:t>
                </a:r>
              </a:p>
            </p:txBody>
          </p:sp>
          <p:sp>
            <p:nvSpPr>
              <p:cNvPr id="251" name="Arc 10"/>
              <p:cNvSpPr/>
              <p:nvPr/>
            </p:nvSpPr>
            <p:spPr bwMode="auto">
              <a:xfrm rot="15469821" flipH="1">
                <a:off x="3621088" y="5214937"/>
                <a:ext cx="287339" cy="576262"/>
              </a:xfrm>
              <a:custGeom>
                <a:avLst/>
                <a:gdLst>
                  <a:gd name="T0" fmla="*/ 1247 w 21722"/>
                  <a:gd name="T1" fmla="*/ 2002 h 21600"/>
                  <a:gd name="T2" fmla="*/ 0 w 21722"/>
                  <a:gd name="T3" fmla="*/ 4750 h 21600"/>
                  <a:gd name="T4" fmla="*/ 118 w 2172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722"/>
                  <a:gd name="T10" fmla="*/ 0 h 21600"/>
                  <a:gd name="T11" fmla="*/ 21722 w 2172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22" h="21600" fill="none" extrusionOk="0">
                    <a:moveTo>
                      <a:pt x="21721" y="9075"/>
                    </a:moveTo>
                    <a:cubicBezTo>
                      <a:pt x="18185" y="16712"/>
                      <a:pt x="10536" y="21599"/>
                      <a:pt x="2121" y="21600"/>
                    </a:cubicBezTo>
                    <a:cubicBezTo>
                      <a:pt x="1412" y="21600"/>
                      <a:pt x="704" y="21565"/>
                      <a:pt x="0" y="21495"/>
                    </a:cubicBezTo>
                  </a:path>
                  <a:path w="21722" h="21600" stroke="0" extrusionOk="0">
                    <a:moveTo>
                      <a:pt x="21721" y="9075"/>
                    </a:moveTo>
                    <a:cubicBezTo>
                      <a:pt x="18185" y="16712"/>
                      <a:pt x="10536" y="21599"/>
                      <a:pt x="2121" y="21600"/>
                    </a:cubicBezTo>
                    <a:cubicBezTo>
                      <a:pt x="1412" y="21600"/>
                      <a:pt x="704" y="21565"/>
                      <a:pt x="0" y="21495"/>
                    </a:cubicBezTo>
                    <a:lnTo>
                      <a:pt x="2121" y="0"/>
                    </a:lnTo>
                    <a:close/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tailEnd type="triangle" w="med" len="med"/>
              </a:ln>
            </p:spPr>
            <p:txBody>
              <a:bodyPr vert="eaVert" wrap="none" anchor="ctr"/>
              <a:lstStyle/>
              <a:p>
                <a:pPr algn="just"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1F497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Time" panose="020B7200000000000000" pitchFamily="34" charset="0"/>
                </a:endParaRPr>
              </a:p>
            </p:txBody>
          </p:sp>
          <p:sp>
            <p:nvSpPr>
              <p:cNvPr id="252" name="Arc 10"/>
              <p:cNvSpPr/>
              <p:nvPr/>
            </p:nvSpPr>
            <p:spPr bwMode="auto">
              <a:xfrm rot="15469821" flipH="1">
                <a:off x="3421063" y="2779705"/>
                <a:ext cx="287339" cy="576262"/>
              </a:xfrm>
              <a:custGeom>
                <a:avLst/>
                <a:gdLst>
                  <a:gd name="T0" fmla="*/ 1247 w 21722"/>
                  <a:gd name="T1" fmla="*/ 2002 h 21600"/>
                  <a:gd name="T2" fmla="*/ 0 w 21722"/>
                  <a:gd name="T3" fmla="*/ 4750 h 21600"/>
                  <a:gd name="T4" fmla="*/ 118 w 2172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722"/>
                  <a:gd name="T10" fmla="*/ 0 h 21600"/>
                  <a:gd name="T11" fmla="*/ 21722 w 2172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22" h="21600" fill="none" extrusionOk="0">
                    <a:moveTo>
                      <a:pt x="21721" y="9075"/>
                    </a:moveTo>
                    <a:cubicBezTo>
                      <a:pt x="18185" y="16712"/>
                      <a:pt x="10536" y="21599"/>
                      <a:pt x="2121" y="21600"/>
                    </a:cubicBezTo>
                    <a:cubicBezTo>
                      <a:pt x="1412" y="21600"/>
                      <a:pt x="704" y="21565"/>
                      <a:pt x="0" y="21495"/>
                    </a:cubicBezTo>
                  </a:path>
                  <a:path w="21722" h="21600" stroke="0" extrusionOk="0">
                    <a:moveTo>
                      <a:pt x="21721" y="9075"/>
                    </a:moveTo>
                    <a:cubicBezTo>
                      <a:pt x="18185" y="16712"/>
                      <a:pt x="10536" y="21599"/>
                      <a:pt x="2121" y="21600"/>
                    </a:cubicBezTo>
                    <a:cubicBezTo>
                      <a:pt x="1412" y="21600"/>
                      <a:pt x="704" y="21565"/>
                      <a:pt x="0" y="21495"/>
                    </a:cubicBezTo>
                    <a:lnTo>
                      <a:pt x="2121" y="0"/>
                    </a:lnTo>
                    <a:close/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tailEnd type="triangle" w="med" len="med"/>
              </a:ln>
            </p:spPr>
            <p:txBody>
              <a:bodyPr vert="eaVert" wrap="none" anchor="ctr"/>
              <a:lstStyle/>
              <a:p>
                <a:pPr algn="just"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1F497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Time" panose="020B7200000000000000" pitchFamily="34" charset="0"/>
                </a:endParaRPr>
              </a:p>
            </p:txBody>
          </p:sp>
          <p:sp>
            <p:nvSpPr>
              <p:cNvPr id="253" name="Text Box 9"/>
              <p:cNvSpPr txBox="1">
                <a:spLocks noChangeArrowheads="1"/>
              </p:cNvSpPr>
              <p:nvPr/>
            </p:nvSpPr>
            <p:spPr bwMode="auto">
              <a:xfrm>
                <a:off x="2643187" y="1714488"/>
                <a:ext cx="436563" cy="52387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just"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en-US" sz="2800" b="1" dirty="0">
                    <a:solidFill>
                      <a:srgbClr val="99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.VnTime" panose="020B7200000000000000" pitchFamily="34" charset="0"/>
                  </a:rPr>
                  <a:t>2</a:t>
                </a:r>
                <a:endParaRPr lang="en-US" sz="2400" b="1" dirty="0">
                  <a:solidFill>
                    <a:srgbClr val="99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Time" panose="020B7200000000000000" pitchFamily="34" charset="0"/>
                </a:endParaRPr>
              </a:p>
            </p:txBody>
          </p:sp>
          <p:sp>
            <p:nvSpPr>
              <p:cNvPr id="254" name="Text Box 9"/>
              <p:cNvSpPr txBox="1">
                <a:spLocks noChangeArrowheads="1"/>
              </p:cNvSpPr>
              <p:nvPr/>
            </p:nvSpPr>
            <p:spPr bwMode="auto">
              <a:xfrm>
                <a:off x="2635250" y="2690804"/>
                <a:ext cx="436562" cy="52387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just"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en-US" sz="2800" b="1" dirty="0">
                    <a:solidFill>
                      <a:srgbClr val="99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.VnTime" panose="020B7200000000000000" pitchFamily="34" charset="0"/>
                  </a:rPr>
                  <a:t>3</a:t>
                </a:r>
                <a:endParaRPr lang="en-US" sz="2400" b="1" dirty="0">
                  <a:solidFill>
                    <a:srgbClr val="99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Time" panose="020B7200000000000000" pitchFamily="34" charset="0"/>
                </a:endParaRPr>
              </a:p>
            </p:txBody>
          </p:sp>
        </p:grpSp>
      </p:grpSp>
      <p:grpSp>
        <p:nvGrpSpPr>
          <p:cNvPr id="9220" name="Group 18"/>
          <p:cNvGrpSpPr/>
          <p:nvPr/>
        </p:nvGrpSpPr>
        <p:grpSpPr>
          <a:xfrm>
            <a:off x="7167563" y="1438276"/>
            <a:ext cx="4000500" cy="4633913"/>
            <a:chOff x="5643571" y="1438279"/>
            <a:chExt cx="4000528" cy="4633913"/>
          </a:xfrm>
        </p:grpSpPr>
        <p:pic>
          <p:nvPicPr>
            <p:cNvPr id="9495" name="Picture 3" descr="Grey_bunny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58082" y="4000504"/>
              <a:ext cx="1071570" cy="2071688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9496" name="Group 17"/>
            <p:cNvGrpSpPr/>
            <p:nvPr/>
          </p:nvGrpSpPr>
          <p:grpSpPr>
            <a:xfrm>
              <a:off x="5643571" y="1438279"/>
              <a:ext cx="4000528" cy="1809750"/>
              <a:chOff x="6026183" y="1438279"/>
              <a:chExt cx="3617915" cy="1809750"/>
            </a:xfrm>
          </p:grpSpPr>
          <p:sp>
            <p:nvSpPr>
              <p:cNvPr id="15" name="AutoShape 6"/>
              <p:cNvSpPr>
                <a:spLocks noChangeArrowheads="1"/>
              </p:cNvSpPr>
              <p:nvPr/>
            </p:nvSpPr>
            <p:spPr bwMode="auto">
              <a:xfrm flipH="1">
                <a:off x="6026183" y="1438279"/>
                <a:ext cx="2562689" cy="1809750"/>
              </a:xfrm>
              <a:prstGeom prst="cloudCallout">
                <a:avLst>
                  <a:gd name="adj1" fmla="val -16977"/>
                  <a:gd name="adj2" fmla="val 102630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1F497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Time" panose="020B7200000000000000" pitchFamily="34" charset="0"/>
                </a:endParaRPr>
              </a:p>
            </p:txBody>
          </p:sp>
          <p:sp>
            <p:nvSpPr>
              <p:cNvPr id="17" name="Text Box 7"/>
              <p:cNvSpPr txBox="1">
                <a:spLocks noChangeArrowheads="1"/>
              </p:cNvSpPr>
              <p:nvPr/>
            </p:nvSpPr>
            <p:spPr bwMode="auto">
              <a:xfrm>
                <a:off x="6263070" y="1714504"/>
                <a:ext cx="3381028" cy="113823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 algn="just" fontAlgn="base">
                  <a:spcAft>
                    <a:spcPct val="0"/>
                  </a:spcAft>
                  <a:defRPr/>
                </a:pPr>
                <a:r>
                  <a:rPr lang="en-US" sz="3600" b="1" dirty="0">
                    <a:solidFill>
                      <a:srgbClr val="3333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.VnShelley Allegro" panose="040B7200000000000000" pitchFamily="82" charset="0"/>
                  </a:rPr>
                  <a:t>  </a:t>
                </a:r>
                <a:r>
                  <a:rPr lang="en-US" sz="3200" b="1" dirty="0" err="1">
                    <a:solidFill>
                      <a:srgbClr val="3333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.VnAristote" panose="020B7200000000000000" pitchFamily="34" charset="0"/>
                  </a:rPr>
                  <a:t>M×nh</a:t>
                </a:r>
                <a:r>
                  <a:rPr lang="en-US" sz="3200" b="1" dirty="0">
                    <a:solidFill>
                      <a:srgbClr val="3333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.VnAristote" panose="020B7200000000000000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3333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.VnAristote" panose="020B7200000000000000" pitchFamily="34" charset="0"/>
                  </a:rPr>
                  <a:t>cïng</a:t>
                </a:r>
                <a:endParaRPr lang="en-US" sz="3200" b="1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ristote" panose="020B7200000000000000" pitchFamily="34" charset="0"/>
                </a:endParaRPr>
              </a:p>
              <a:p>
                <a:pPr algn="just" fontAlgn="base">
                  <a:spcAft>
                    <a:spcPct val="0"/>
                  </a:spcAft>
                  <a:defRPr/>
                </a:pPr>
                <a:r>
                  <a:rPr lang="en-US" sz="3200" b="1" dirty="0">
                    <a:solidFill>
                      <a:srgbClr val="3333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.VnAristote" panose="020B7200000000000000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3333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.VnAristote" panose="020B7200000000000000" pitchFamily="34" charset="0"/>
                  </a:rPr>
                  <a:t>viÕt</a:t>
                </a:r>
                <a:r>
                  <a:rPr lang="en-US" sz="3200" b="1" dirty="0">
                    <a:solidFill>
                      <a:srgbClr val="3333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.VnAristote" panose="020B7200000000000000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3333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.VnAristote" panose="020B7200000000000000" pitchFamily="34" charset="0"/>
                  </a:rPr>
                  <a:t>ch</a:t>
                </a:r>
                <a:r>
                  <a:rPr lang="en-US" sz="3200" b="1" dirty="0">
                    <a:solidFill>
                      <a:srgbClr val="3333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.VnAristote" panose="020B7200000000000000" pitchFamily="34" charset="0"/>
                  </a:rPr>
                  <a:t>÷ H !</a:t>
                </a:r>
              </a:p>
            </p:txBody>
          </p:sp>
        </p:grpSp>
      </p:grpSp>
      <p:sp>
        <p:nvSpPr>
          <p:cNvPr id="9726" name="Oval 12"/>
          <p:cNvSpPr/>
          <p:nvPr/>
        </p:nvSpPr>
        <p:spPr>
          <a:xfrm rot="2234283">
            <a:off x="3941764" y="3109914"/>
            <a:ext cx="109537" cy="185737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727" name="Oval 13"/>
          <p:cNvSpPr/>
          <p:nvPr/>
        </p:nvSpPr>
        <p:spPr>
          <a:xfrm rot="2234283">
            <a:off x="3902075" y="3170239"/>
            <a:ext cx="109538" cy="187325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223" name="Oval 14"/>
          <p:cNvSpPr/>
          <p:nvPr/>
        </p:nvSpPr>
        <p:spPr>
          <a:xfrm rot="2992430">
            <a:off x="3822700" y="3249614"/>
            <a:ext cx="141288" cy="155575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vert="eaVert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224" name="Oval 15"/>
          <p:cNvSpPr/>
          <p:nvPr/>
        </p:nvSpPr>
        <p:spPr>
          <a:xfrm rot="3070548">
            <a:off x="3778251" y="3290889"/>
            <a:ext cx="138113" cy="153987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vert="eaVert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225" name="Oval 16"/>
          <p:cNvSpPr/>
          <p:nvPr/>
        </p:nvSpPr>
        <p:spPr>
          <a:xfrm rot="4176645">
            <a:off x="3716338" y="3325814"/>
            <a:ext cx="139700" cy="153987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vert="eaVert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226" name="Oval 17"/>
          <p:cNvSpPr/>
          <p:nvPr/>
        </p:nvSpPr>
        <p:spPr>
          <a:xfrm rot="5197122">
            <a:off x="3657600" y="3343275"/>
            <a:ext cx="141288" cy="152400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vert="eaVert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227" name="Oval 18"/>
          <p:cNvSpPr/>
          <p:nvPr/>
        </p:nvSpPr>
        <p:spPr>
          <a:xfrm rot="5197122">
            <a:off x="3605213" y="3355975"/>
            <a:ext cx="139700" cy="152400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vert="eaVert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228" name="Oval 19"/>
          <p:cNvSpPr/>
          <p:nvPr/>
        </p:nvSpPr>
        <p:spPr>
          <a:xfrm rot="5197122">
            <a:off x="3556000" y="3357563"/>
            <a:ext cx="139700" cy="150812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vert="eaVert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229" name="Oval 20"/>
          <p:cNvSpPr/>
          <p:nvPr/>
        </p:nvSpPr>
        <p:spPr>
          <a:xfrm rot="5400000">
            <a:off x="3500439" y="3362325"/>
            <a:ext cx="136525" cy="152400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vert="eaVert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230" name="Oval 21"/>
          <p:cNvSpPr/>
          <p:nvPr/>
        </p:nvSpPr>
        <p:spPr>
          <a:xfrm rot="5926186">
            <a:off x="3421063" y="3348038"/>
            <a:ext cx="138112" cy="152400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vert="eaVert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231" name="Oval 22"/>
          <p:cNvSpPr/>
          <p:nvPr/>
        </p:nvSpPr>
        <p:spPr>
          <a:xfrm rot="6436100">
            <a:off x="3359151" y="3311525"/>
            <a:ext cx="142875" cy="153988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vert="eaVert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232" name="Oval 23"/>
          <p:cNvSpPr/>
          <p:nvPr/>
        </p:nvSpPr>
        <p:spPr>
          <a:xfrm rot="6436100">
            <a:off x="3305176" y="3273425"/>
            <a:ext cx="136525" cy="152400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vert="eaVert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233" name="Oval 24"/>
          <p:cNvSpPr/>
          <p:nvPr/>
        </p:nvSpPr>
        <p:spPr>
          <a:xfrm rot="7591657">
            <a:off x="3246439" y="3224213"/>
            <a:ext cx="142875" cy="152400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vert="eaVert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234" name="Oval 25"/>
          <p:cNvSpPr/>
          <p:nvPr/>
        </p:nvSpPr>
        <p:spPr>
          <a:xfrm rot="8452617">
            <a:off x="3211514" y="3133725"/>
            <a:ext cx="111125" cy="185738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235" name="Oval 26"/>
          <p:cNvSpPr/>
          <p:nvPr/>
        </p:nvSpPr>
        <p:spPr>
          <a:xfrm rot="9313577">
            <a:off x="3176588" y="3065463"/>
            <a:ext cx="112712" cy="182562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236" name="Oval 27"/>
          <p:cNvSpPr/>
          <p:nvPr/>
        </p:nvSpPr>
        <p:spPr>
          <a:xfrm rot="10052744">
            <a:off x="3159126" y="2997200"/>
            <a:ext cx="111125" cy="185738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237" name="Oval 28"/>
          <p:cNvSpPr/>
          <p:nvPr/>
        </p:nvSpPr>
        <p:spPr>
          <a:xfrm rot="10518654">
            <a:off x="3151188" y="2924175"/>
            <a:ext cx="112712" cy="185738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238" name="Oval 29"/>
          <p:cNvSpPr/>
          <p:nvPr/>
        </p:nvSpPr>
        <p:spPr>
          <a:xfrm rot="10518654">
            <a:off x="3143251" y="2855914"/>
            <a:ext cx="111125" cy="185737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239" name="Oval 30"/>
          <p:cNvSpPr/>
          <p:nvPr/>
        </p:nvSpPr>
        <p:spPr>
          <a:xfrm rot="10800000">
            <a:off x="3143251" y="2790826"/>
            <a:ext cx="111125" cy="182563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240" name="Oval 31"/>
          <p:cNvSpPr/>
          <p:nvPr/>
        </p:nvSpPr>
        <p:spPr>
          <a:xfrm rot="-9853969">
            <a:off x="3148014" y="2708275"/>
            <a:ext cx="111125" cy="185738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241" name="Oval 32"/>
          <p:cNvSpPr/>
          <p:nvPr/>
        </p:nvSpPr>
        <p:spPr>
          <a:xfrm rot="-9932086">
            <a:off x="3157539" y="2649539"/>
            <a:ext cx="111125" cy="185737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242" name="Oval 33"/>
          <p:cNvSpPr/>
          <p:nvPr/>
        </p:nvSpPr>
        <p:spPr>
          <a:xfrm rot="-9620421">
            <a:off x="3176588" y="2592388"/>
            <a:ext cx="112712" cy="182562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243" name="Oval 34"/>
          <p:cNvSpPr/>
          <p:nvPr/>
        </p:nvSpPr>
        <p:spPr>
          <a:xfrm rot="-9231436">
            <a:off x="3201989" y="2535238"/>
            <a:ext cx="111125" cy="184150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244" name="Oval 35"/>
          <p:cNvSpPr/>
          <p:nvPr/>
        </p:nvSpPr>
        <p:spPr>
          <a:xfrm rot="-9231436">
            <a:off x="3232151" y="2486025"/>
            <a:ext cx="111125" cy="185738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245" name="Oval 36"/>
          <p:cNvSpPr/>
          <p:nvPr/>
        </p:nvSpPr>
        <p:spPr>
          <a:xfrm rot="-8568051">
            <a:off x="3282950" y="2416175"/>
            <a:ext cx="109538" cy="185738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751" name="Oval 37"/>
          <p:cNvSpPr/>
          <p:nvPr/>
        </p:nvSpPr>
        <p:spPr>
          <a:xfrm rot="-7820556">
            <a:off x="3316289" y="2381250"/>
            <a:ext cx="136525" cy="153988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vert="eaVert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752" name="Oval 38"/>
          <p:cNvSpPr/>
          <p:nvPr/>
        </p:nvSpPr>
        <p:spPr>
          <a:xfrm rot="-6484003">
            <a:off x="3352801" y="2355851"/>
            <a:ext cx="142875" cy="149225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vert="eaVert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753" name="Oval 39"/>
          <p:cNvSpPr/>
          <p:nvPr/>
        </p:nvSpPr>
        <p:spPr>
          <a:xfrm rot="-6484003">
            <a:off x="3403600" y="2322514"/>
            <a:ext cx="141288" cy="153987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vert="eaVert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754" name="Oval 40"/>
          <p:cNvSpPr/>
          <p:nvPr/>
        </p:nvSpPr>
        <p:spPr>
          <a:xfrm rot="-5903602">
            <a:off x="3467100" y="2308225"/>
            <a:ext cx="141288" cy="153988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vert="eaVert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755" name="Oval 41"/>
          <p:cNvSpPr/>
          <p:nvPr/>
        </p:nvSpPr>
        <p:spPr>
          <a:xfrm rot="-5400000">
            <a:off x="3527426" y="2301876"/>
            <a:ext cx="138113" cy="155575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vert="eaVert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756" name="Oval 42"/>
          <p:cNvSpPr/>
          <p:nvPr/>
        </p:nvSpPr>
        <p:spPr>
          <a:xfrm rot="-5400000">
            <a:off x="3586164" y="2303464"/>
            <a:ext cx="136525" cy="149225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vert="eaVert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757" name="Oval 43"/>
          <p:cNvSpPr/>
          <p:nvPr/>
        </p:nvSpPr>
        <p:spPr>
          <a:xfrm rot="-4819599">
            <a:off x="3636963" y="2297114"/>
            <a:ext cx="139700" cy="149225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vert="eaVert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758" name="Oval 44"/>
          <p:cNvSpPr/>
          <p:nvPr/>
        </p:nvSpPr>
        <p:spPr>
          <a:xfrm rot="-4742358">
            <a:off x="3689351" y="2300289"/>
            <a:ext cx="136525" cy="155575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vert="eaVert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759" name="Oval 45"/>
          <p:cNvSpPr/>
          <p:nvPr/>
        </p:nvSpPr>
        <p:spPr>
          <a:xfrm rot="-4742358">
            <a:off x="3752851" y="2305050"/>
            <a:ext cx="142875" cy="153988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vert="eaVert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760" name="Oval 46"/>
          <p:cNvSpPr/>
          <p:nvPr/>
        </p:nvSpPr>
        <p:spPr>
          <a:xfrm rot="-4742358">
            <a:off x="3821114" y="2336800"/>
            <a:ext cx="142875" cy="153988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vert="eaVert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761" name="Oval 47"/>
          <p:cNvSpPr/>
          <p:nvPr/>
        </p:nvSpPr>
        <p:spPr>
          <a:xfrm rot="-4742358">
            <a:off x="3884614" y="2363788"/>
            <a:ext cx="141287" cy="150812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vert="eaVert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762" name="Oval 48"/>
          <p:cNvSpPr/>
          <p:nvPr/>
        </p:nvSpPr>
        <p:spPr>
          <a:xfrm rot="-4742358">
            <a:off x="3944938" y="2373313"/>
            <a:ext cx="139700" cy="150812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vert="eaVert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763" name="Oval 49"/>
          <p:cNvSpPr/>
          <p:nvPr/>
        </p:nvSpPr>
        <p:spPr>
          <a:xfrm rot="-5400000">
            <a:off x="4008439" y="2376489"/>
            <a:ext cx="142875" cy="153987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vert="eaVert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764" name="Oval 50"/>
          <p:cNvSpPr/>
          <p:nvPr/>
        </p:nvSpPr>
        <p:spPr>
          <a:xfrm rot="-5400000">
            <a:off x="4067176" y="2374900"/>
            <a:ext cx="142875" cy="153988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vert="eaVert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765" name="Oval 51"/>
          <p:cNvSpPr/>
          <p:nvPr/>
        </p:nvSpPr>
        <p:spPr>
          <a:xfrm rot="-5400000">
            <a:off x="4110039" y="2370138"/>
            <a:ext cx="147637" cy="152400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vert="eaVert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766" name="Oval 52"/>
          <p:cNvSpPr/>
          <p:nvPr/>
        </p:nvSpPr>
        <p:spPr>
          <a:xfrm rot="-5860737">
            <a:off x="4173538" y="2360614"/>
            <a:ext cx="144462" cy="155575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vert="eaVert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767" name="Oval 53"/>
          <p:cNvSpPr/>
          <p:nvPr/>
        </p:nvSpPr>
        <p:spPr>
          <a:xfrm rot="-5860737">
            <a:off x="4227513" y="2352675"/>
            <a:ext cx="144462" cy="153988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vert="eaVert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768" name="Oval 54"/>
          <p:cNvSpPr/>
          <p:nvPr/>
        </p:nvSpPr>
        <p:spPr>
          <a:xfrm rot="-6245389">
            <a:off x="4283075" y="2319339"/>
            <a:ext cx="146050" cy="153987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vert="eaVert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769" name="Oval 55"/>
          <p:cNvSpPr/>
          <p:nvPr/>
        </p:nvSpPr>
        <p:spPr>
          <a:xfrm rot="-7022179">
            <a:off x="4333876" y="2308225"/>
            <a:ext cx="144463" cy="153988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vert="eaVert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770" name="Oval 56"/>
          <p:cNvSpPr/>
          <p:nvPr/>
        </p:nvSpPr>
        <p:spPr>
          <a:xfrm rot="-7022179">
            <a:off x="4373563" y="2311400"/>
            <a:ext cx="144462" cy="153988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vert="eaVert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266" name="Oval 57"/>
          <p:cNvSpPr/>
          <p:nvPr/>
        </p:nvSpPr>
        <p:spPr>
          <a:xfrm rot="-8836934">
            <a:off x="4419601" y="2298700"/>
            <a:ext cx="111125" cy="190500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267" name="Oval 58"/>
          <p:cNvSpPr/>
          <p:nvPr/>
        </p:nvSpPr>
        <p:spPr>
          <a:xfrm rot="-9497116">
            <a:off x="4371975" y="2363788"/>
            <a:ext cx="114300" cy="190500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268" name="Oval 59"/>
          <p:cNvSpPr/>
          <p:nvPr/>
        </p:nvSpPr>
        <p:spPr>
          <a:xfrm rot="-9497116">
            <a:off x="4349750" y="2430464"/>
            <a:ext cx="109538" cy="193675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269" name="Oval 60"/>
          <p:cNvSpPr/>
          <p:nvPr/>
        </p:nvSpPr>
        <p:spPr>
          <a:xfrm rot="-9497116">
            <a:off x="4316414" y="2503488"/>
            <a:ext cx="111125" cy="195262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270" name="Oval 61"/>
          <p:cNvSpPr/>
          <p:nvPr/>
        </p:nvSpPr>
        <p:spPr>
          <a:xfrm rot="-10244611">
            <a:off x="4305301" y="2584450"/>
            <a:ext cx="111125" cy="190500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271" name="Oval 62"/>
          <p:cNvSpPr/>
          <p:nvPr/>
        </p:nvSpPr>
        <p:spPr>
          <a:xfrm rot="-10244611">
            <a:off x="4289425" y="2679700"/>
            <a:ext cx="109538" cy="192088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272" name="Oval 63"/>
          <p:cNvSpPr/>
          <p:nvPr/>
        </p:nvSpPr>
        <p:spPr>
          <a:xfrm rot="-10244611">
            <a:off x="4278314" y="2751139"/>
            <a:ext cx="111125" cy="193675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273" name="Oval 64"/>
          <p:cNvSpPr/>
          <p:nvPr/>
        </p:nvSpPr>
        <p:spPr>
          <a:xfrm rot="-10244611">
            <a:off x="4276725" y="2847975"/>
            <a:ext cx="109538" cy="190500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274" name="Oval 65"/>
          <p:cNvSpPr/>
          <p:nvPr/>
        </p:nvSpPr>
        <p:spPr>
          <a:xfrm rot="-10244611">
            <a:off x="4270376" y="2938463"/>
            <a:ext cx="112713" cy="195262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275" name="Oval 66"/>
          <p:cNvSpPr/>
          <p:nvPr/>
        </p:nvSpPr>
        <p:spPr>
          <a:xfrm rot="-10244611">
            <a:off x="4270376" y="3003550"/>
            <a:ext cx="112713" cy="190500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276" name="Oval 67"/>
          <p:cNvSpPr/>
          <p:nvPr/>
        </p:nvSpPr>
        <p:spPr>
          <a:xfrm rot="-10244611">
            <a:off x="4270376" y="3081339"/>
            <a:ext cx="112713" cy="192087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277" name="Oval 68"/>
          <p:cNvSpPr/>
          <p:nvPr/>
        </p:nvSpPr>
        <p:spPr>
          <a:xfrm rot="-10244611">
            <a:off x="4270376" y="3146425"/>
            <a:ext cx="112713" cy="192088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278" name="Oval 69"/>
          <p:cNvSpPr/>
          <p:nvPr/>
        </p:nvSpPr>
        <p:spPr>
          <a:xfrm rot="-10244611">
            <a:off x="4270376" y="3216275"/>
            <a:ext cx="112713" cy="192088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279" name="Oval 70"/>
          <p:cNvSpPr/>
          <p:nvPr/>
        </p:nvSpPr>
        <p:spPr>
          <a:xfrm rot="-10244611">
            <a:off x="4270376" y="3271839"/>
            <a:ext cx="112713" cy="192087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280" name="Oval 71"/>
          <p:cNvSpPr/>
          <p:nvPr/>
        </p:nvSpPr>
        <p:spPr>
          <a:xfrm rot="-10244611">
            <a:off x="4276725" y="3346450"/>
            <a:ext cx="109538" cy="192088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281" name="Oval 72"/>
          <p:cNvSpPr/>
          <p:nvPr/>
        </p:nvSpPr>
        <p:spPr>
          <a:xfrm rot="10510902">
            <a:off x="4276725" y="3413126"/>
            <a:ext cx="109538" cy="195263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282" name="Oval 73"/>
          <p:cNvSpPr/>
          <p:nvPr/>
        </p:nvSpPr>
        <p:spPr>
          <a:xfrm rot="10800000">
            <a:off x="4276725" y="3478214"/>
            <a:ext cx="109538" cy="192087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283" name="Oval 74"/>
          <p:cNvSpPr/>
          <p:nvPr/>
        </p:nvSpPr>
        <p:spPr>
          <a:xfrm rot="10800000">
            <a:off x="4283076" y="3556000"/>
            <a:ext cx="111125" cy="192088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284" name="Oval 75"/>
          <p:cNvSpPr/>
          <p:nvPr/>
        </p:nvSpPr>
        <p:spPr>
          <a:xfrm rot="10800000">
            <a:off x="4278314" y="3622676"/>
            <a:ext cx="111125" cy="195263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285" name="Oval 76"/>
          <p:cNvSpPr/>
          <p:nvPr/>
        </p:nvSpPr>
        <p:spPr>
          <a:xfrm rot="10800000">
            <a:off x="4286251" y="3692526"/>
            <a:ext cx="111125" cy="195263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286" name="Oval 77"/>
          <p:cNvSpPr/>
          <p:nvPr/>
        </p:nvSpPr>
        <p:spPr>
          <a:xfrm rot="10800000">
            <a:off x="4291014" y="3773489"/>
            <a:ext cx="109537" cy="192087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287" name="Oval 78"/>
          <p:cNvSpPr/>
          <p:nvPr/>
        </p:nvSpPr>
        <p:spPr>
          <a:xfrm rot="10800000">
            <a:off x="4295775" y="3841750"/>
            <a:ext cx="114300" cy="190500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288" name="Oval 79"/>
          <p:cNvSpPr/>
          <p:nvPr/>
        </p:nvSpPr>
        <p:spPr>
          <a:xfrm rot="10800000">
            <a:off x="4295775" y="3897314"/>
            <a:ext cx="109538" cy="192087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289" name="Oval 80"/>
          <p:cNvSpPr/>
          <p:nvPr/>
        </p:nvSpPr>
        <p:spPr>
          <a:xfrm rot="10800000">
            <a:off x="4298951" y="3971925"/>
            <a:ext cx="112713" cy="190500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290" name="Oval 81"/>
          <p:cNvSpPr/>
          <p:nvPr/>
        </p:nvSpPr>
        <p:spPr>
          <a:xfrm rot="10800000">
            <a:off x="4298951" y="4041775"/>
            <a:ext cx="112713" cy="192088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291" name="Oval 82"/>
          <p:cNvSpPr/>
          <p:nvPr/>
        </p:nvSpPr>
        <p:spPr>
          <a:xfrm rot="10800000">
            <a:off x="4306889" y="4111626"/>
            <a:ext cx="111125" cy="195263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292" name="Oval 83"/>
          <p:cNvSpPr/>
          <p:nvPr/>
        </p:nvSpPr>
        <p:spPr>
          <a:xfrm rot="10800000">
            <a:off x="4311651" y="4176713"/>
            <a:ext cx="111125" cy="195262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293" name="Oval 84"/>
          <p:cNvSpPr/>
          <p:nvPr/>
        </p:nvSpPr>
        <p:spPr>
          <a:xfrm rot="10800000">
            <a:off x="4311651" y="4251325"/>
            <a:ext cx="111125" cy="192088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294" name="Oval 85"/>
          <p:cNvSpPr/>
          <p:nvPr/>
        </p:nvSpPr>
        <p:spPr>
          <a:xfrm rot="10800000">
            <a:off x="4311651" y="4322763"/>
            <a:ext cx="111125" cy="190500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295" name="Oval 86"/>
          <p:cNvSpPr/>
          <p:nvPr/>
        </p:nvSpPr>
        <p:spPr>
          <a:xfrm rot="10800000">
            <a:off x="4318001" y="4376739"/>
            <a:ext cx="112713" cy="192087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296" name="Oval 87"/>
          <p:cNvSpPr/>
          <p:nvPr/>
        </p:nvSpPr>
        <p:spPr>
          <a:xfrm rot="10800000">
            <a:off x="4318001" y="4460875"/>
            <a:ext cx="112713" cy="192088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297" name="Oval 88"/>
          <p:cNvSpPr/>
          <p:nvPr/>
        </p:nvSpPr>
        <p:spPr>
          <a:xfrm rot="10800000">
            <a:off x="4318001" y="4511676"/>
            <a:ext cx="112713" cy="187325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298" name="Oval 89"/>
          <p:cNvSpPr/>
          <p:nvPr/>
        </p:nvSpPr>
        <p:spPr>
          <a:xfrm rot="10800000">
            <a:off x="4324350" y="4578350"/>
            <a:ext cx="109538" cy="192088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299" name="Oval 90"/>
          <p:cNvSpPr/>
          <p:nvPr/>
        </p:nvSpPr>
        <p:spPr>
          <a:xfrm rot="10800000">
            <a:off x="4329114" y="4652963"/>
            <a:ext cx="109537" cy="190500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300" name="Oval 91"/>
          <p:cNvSpPr/>
          <p:nvPr/>
        </p:nvSpPr>
        <p:spPr>
          <a:xfrm rot="10800000">
            <a:off x="4329114" y="4721225"/>
            <a:ext cx="109537" cy="192088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301" name="Oval 92"/>
          <p:cNvSpPr/>
          <p:nvPr/>
        </p:nvSpPr>
        <p:spPr>
          <a:xfrm rot="10800000">
            <a:off x="4329114" y="4786314"/>
            <a:ext cx="109537" cy="192087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302" name="Oval 93"/>
          <p:cNvSpPr/>
          <p:nvPr/>
        </p:nvSpPr>
        <p:spPr>
          <a:xfrm rot="10800000">
            <a:off x="4329114" y="4859338"/>
            <a:ext cx="109537" cy="195262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303" name="Oval 94"/>
          <p:cNvSpPr/>
          <p:nvPr/>
        </p:nvSpPr>
        <p:spPr>
          <a:xfrm rot="10800000">
            <a:off x="4324350" y="4932364"/>
            <a:ext cx="109538" cy="192087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304" name="Oval 95"/>
          <p:cNvSpPr/>
          <p:nvPr/>
        </p:nvSpPr>
        <p:spPr>
          <a:xfrm rot="10800000">
            <a:off x="4318000" y="5003800"/>
            <a:ext cx="109538" cy="192088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305" name="Oval 96"/>
          <p:cNvSpPr/>
          <p:nvPr/>
        </p:nvSpPr>
        <p:spPr>
          <a:xfrm rot="10800000">
            <a:off x="4318000" y="5075239"/>
            <a:ext cx="109538" cy="193675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306" name="Oval 97"/>
          <p:cNvSpPr/>
          <p:nvPr/>
        </p:nvSpPr>
        <p:spPr>
          <a:xfrm rot="10800000">
            <a:off x="4311651" y="5146676"/>
            <a:ext cx="111125" cy="195263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307" name="Oval 98"/>
          <p:cNvSpPr/>
          <p:nvPr/>
        </p:nvSpPr>
        <p:spPr>
          <a:xfrm rot="10800000">
            <a:off x="4311651" y="5219700"/>
            <a:ext cx="111125" cy="192088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308" name="Oval 99"/>
          <p:cNvSpPr/>
          <p:nvPr/>
        </p:nvSpPr>
        <p:spPr>
          <a:xfrm rot="-10411015">
            <a:off x="4303714" y="5286375"/>
            <a:ext cx="109537" cy="192088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309" name="Oval 100"/>
          <p:cNvSpPr/>
          <p:nvPr/>
        </p:nvSpPr>
        <p:spPr>
          <a:xfrm rot="-9571178">
            <a:off x="4295775" y="5360988"/>
            <a:ext cx="109538" cy="195262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310" name="Oval 101"/>
          <p:cNvSpPr/>
          <p:nvPr/>
        </p:nvSpPr>
        <p:spPr>
          <a:xfrm rot="-9571178">
            <a:off x="4286251" y="5430839"/>
            <a:ext cx="111125" cy="192087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311" name="Oval 102"/>
          <p:cNvSpPr/>
          <p:nvPr/>
        </p:nvSpPr>
        <p:spPr>
          <a:xfrm rot="-9571178">
            <a:off x="4273551" y="5487988"/>
            <a:ext cx="111125" cy="190500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312" name="Oval 103"/>
          <p:cNvSpPr/>
          <p:nvPr/>
        </p:nvSpPr>
        <p:spPr>
          <a:xfrm rot="-9571178">
            <a:off x="4257676" y="5557838"/>
            <a:ext cx="111125" cy="195262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313" name="Oval 104"/>
          <p:cNvSpPr/>
          <p:nvPr/>
        </p:nvSpPr>
        <p:spPr>
          <a:xfrm rot="-9571178">
            <a:off x="4240214" y="5616575"/>
            <a:ext cx="111125" cy="190500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314" name="Oval 105"/>
          <p:cNvSpPr/>
          <p:nvPr/>
        </p:nvSpPr>
        <p:spPr>
          <a:xfrm rot="-9196664">
            <a:off x="4216400" y="5664200"/>
            <a:ext cx="109538" cy="192088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315" name="Oval 106"/>
          <p:cNvSpPr/>
          <p:nvPr/>
        </p:nvSpPr>
        <p:spPr>
          <a:xfrm rot="-9196664">
            <a:off x="4176713" y="5735639"/>
            <a:ext cx="112712" cy="192087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821" name="Oval 107"/>
          <p:cNvSpPr/>
          <p:nvPr/>
        </p:nvSpPr>
        <p:spPr>
          <a:xfrm rot="-8056864">
            <a:off x="4124325" y="5813425"/>
            <a:ext cx="139700" cy="153988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vert="eaVert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822" name="Oval 108"/>
          <p:cNvSpPr/>
          <p:nvPr/>
        </p:nvSpPr>
        <p:spPr>
          <a:xfrm rot="-8056864">
            <a:off x="4070350" y="5875339"/>
            <a:ext cx="139700" cy="153987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vert="eaVert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823" name="Oval 109"/>
          <p:cNvSpPr/>
          <p:nvPr/>
        </p:nvSpPr>
        <p:spPr>
          <a:xfrm rot="-7100141">
            <a:off x="4013201" y="5919788"/>
            <a:ext cx="138113" cy="152400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vert="eaVert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824" name="Oval 110"/>
          <p:cNvSpPr/>
          <p:nvPr/>
        </p:nvSpPr>
        <p:spPr>
          <a:xfrm rot="-7100141">
            <a:off x="3948113" y="5969000"/>
            <a:ext cx="139700" cy="153988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vert="eaVert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825" name="Oval 111"/>
          <p:cNvSpPr/>
          <p:nvPr/>
        </p:nvSpPr>
        <p:spPr>
          <a:xfrm rot="-5576865">
            <a:off x="3879851" y="5999164"/>
            <a:ext cx="136525" cy="153987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vert="eaVert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826" name="Oval 112"/>
          <p:cNvSpPr/>
          <p:nvPr/>
        </p:nvSpPr>
        <p:spPr>
          <a:xfrm rot="-5576865">
            <a:off x="3802063" y="6005514"/>
            <a:ext cx="139700" cy="153987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vert="eaVert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827" name="Oval 113"/>
          <p:cNvSpPr/>
          <p:nvPr/>
        </p:nvSpPr>
        <p:spPr>
          <a:xfrm rot="-4006348">
            <a:off x="3736975" y="5992814"/>
            <a:ext cx="139700" cy="153987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vert="eaVert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828" name="Oval 114"/>
          <p:cNvSpPr/>
          <p:nvPr/>
        </p:nvSpPr>
        <p:spPr>
          <a:xfrm rot="-2766812">
            <a:off x="3678239" y="5953125"/>
            <a:ext cx="136525" cy="152400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vert="eaVert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829" name="Oval 115"/>
          <p:cNvSpPr/>
          <p:nvPr/>
        </p:nvSpPr>
        <p:spPr>
          <a:xfrm rot="-2766812">
            <a:off x="3622675" y="5905500"/>
            <a:ext cx="139700" cy="152400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vert="eaVert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830" name="Oval 116"/>
          <p:cNvSpPr/>
          <p:nvPr/>
        </p:nvSpPr>
        <p:spPr>
          <a:xfrm rot="-1810093">
            <a:off x="3589339" y="5816600"/>
            <a:ext cx="109537" cy="192088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831" name="Oval 117"/>
          <p:cNvSpPr/>
          <p:nvPr/>
        </p:nvSpPr>
        <p:spPr>
          <a:xfrm rot="-404370">
            <a:off x="3557588" y="5729289"/>
            <a:ext cx="112712" cy="192087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832" name="Oval 118"/>
          <p:cNvSpPr/>
          <p:nvPr/>
        </p:nvSpPr>
        <p:spPr>
          <a:xfrm rot="249097">
            <a:off x="3543300" y="5645150"/>
            <a:ext cx="109538" cy="190500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833" name="Oval 119"/>
          <p:cNvSpPr/>
          <p:nvPr/>
        </p:nvSpPr>
        <p:spPr>
          <a:xfrm rot="249097">
            <a:off x="3544889" y="5553075"/>
            <a:ext cx="111125" cy="190500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834" name="Oval 120"/>
          <p:cNvSpPr/>
          <p:nvPr/>
        </p:nvSpPr>
        <p:spPr>
          <a:xfrm rot="886282">
            <a:off x="3556001" y="5467350"/>
            <a:ext cx="112713" cy="192088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835" name="Oval 121"/>
          <p:cNvSpPr/>
          <p:nvPr/>
        </p:nvSpPr>
        <p:spPr>
          <a:xfrm rot="1120767">
            <a:off x="3575051" y="5381625"/>
            <a:ext cx="111125" cy="192088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836" name="Oval 122"/>
          <p:cNvSpPr/>
          <p:nvPr/>
        </p:nvSpPr>
        <p:spPr>
          <a:xfrm rot="1120767">
            <a:off x="3590926" y="5294314"/>
            <a:ext cx="112713" cy="192087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837" name="Oval 123"/>
          <p:cNvSpPr/>
          <p:nvPr/>
        </p:nvSpPr>
        <p:spPr>
          <a:xfrm rot="1645532">
            <a:off x="3619501" y="5211763"/>
            <a:ext cx="111125" cy="190500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838" name="Oval 124"/>
          <p:cNvSpPr/>
          <p:nvPr/>
        </p:nvSpPr>
        <p:spPr>
          <a:xfrm rot="1501531">
            <a:off x="3657601" y="5133975"/>
            <a:ext cx="111125" cy="190500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839" name="Oval 125"/>
          <p:cNvSpPr/>
          <p:nvPr/>
        </p:nvSpPr>
        <p:spPr>
          <a:xfrm rot="1501531">
            <a:off x="3698876" y="5057775"/>
            <a:ext cx="112713" cy="190500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840" name="Oval 126"/>
          <p:cNvSpPr/>
          <p:nvPr/>
        </p:nvSpPr>
        <p:spPr>
          <a:xfrm rot="1501531">
            <a:off x="3743325" y="4992688"/>
            <a:ext cx="109538" cy="190500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841" name="Oval 127"/>
          <p:cNvSpPr/>
          <p:nvPr/>
        </p:nvSpPr>
        <p:spPr>
          <a:xfrm rot="2458250">
            <a:off x="3787776" y="4918075"/>
            <a:ext cx="111125" cy="192088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842" name="Oval 128"/>
          <p:cNvSpPr/>
          <p:nvPr/>
        </p:nvSpPr>
        <p:spPr>
          <a:xfrm rot="2458250">
            <a:off x="3843339" y="4851400"/>
            <a:ext cx="109537" cy="192088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843" name="Oval 129"/>
          <p:cNvSpPr/>
          <p:nvPr/>
        </p:nvSpPr>
        <p:spPr>
          <a:xfrm rot="2458250">
            <a:off x="3898901" y="4779963"/>
            <a:ext cx="111125" cy="190500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844" name="Oval 130"/>
          <p:cNvSpPr/>
          <p:nvPr/>
        </p:nvSpPr>
        <p:spPr>
          <a:xfrm rot="2458250">
            <a:off x="3956050" y="4708525"/>
            <a:ext cx="109538" cy="192088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340" name="Oval 131"/>
          <p:cNvSpPr/>
          <p:nvPr/>
        </p:nvSpPr>
        <p:spPr>
          <a:xfrm rot="2983022">
            <a:off x="3995738" y="4678363"/>
            <a:ext cx="139700" cy="152400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vert="eaVert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341" name="Oval 132"/>
          <p:cNvSpPr/>
          <p:nvPr/>
        </p:nvSpPr>
        <p:spPr>
          <a:xfrm rot="2983022">
            <a:off x="4051300" y="4611689"/>
            <a:ext cx="139700" cy="153987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vert="eaVert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342" name="Oval 133"/>
          <p:cNvSpPr/>
          <p:nvPr/>
        </p:nvSpPr>
        <p:spPr>
          <a:xfrm rot="2983022">
            <a:off x="4117976" y="4552950"/>
            <a:ext cx="138113" cy="152400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vert="eaVert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343" name="Oval 134"/>
          <p:cNvSpPr/>
          <p:nvPr/>
        </p:nvSpPr>
        <p:spPr>
          <a:xfrm rot="2983022">
            <a:off x="4179889" y="4487864"/>
            <a:ext cx="136525" cy="153987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vert="eaVert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344" name="Oval 135"/>
          <p:cNvSpPr/>
          <p:nvPr/>
        </p:nvSpPr>
        <p:spPr>
          <a:xfrm rot="2983022">
            <a:off x="4244975" y="4416425"/>
            <a:ext cx="139700" cy="153988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vert="eaVert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345" name="Oval 136"/>
          <p:cNvSpPr/>
          <p:nvPr/>
        </p:nvSpPr>
        <p:spPr>
          <a:xfrm rot="2983022">
            <a:off x="4297363" y="4346575"/>
            <a:ext cx="139700" cy="153988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vert="eaVert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346" name="Oval 137"/>
          <p:cNvSpPr/>
          <p:nvPr/>
        </p:nvSpPr>
        <p:spPr>
          <a:xfrm rot="2983022">
            <a:off x="4357688" y="4281489"/>
            <a:ext cx="139700" cy="153987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vert="eaVert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347" name="Oval 138"/>
          <p:cNvSpPr/>
          <p:nvPr/>
        </p:nvSpPr>
        <p:spPr>
          <a:xfrm rot="2983022">
            <a:off x="4419600" y="4230688"/>
            <a:ext cx="139700" cy="152400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vert="eaVert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348" name="Oval 139"/>
          <p:cNvSpPr/>
          <p:nvPr/>
        </p:nvSpPr>
        <p:spPr>
          <a:xfrm rot="2983022">
            <a:off x="4479925" y="4164014"/>
            <a:ext cx="139700" cy="153987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vert="eaVert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349" name="Oval 140"/>
          <p:cNvSpPr/>
          <p:nvPr/>
        </p:nvSpPr>
        <p:spPr>
          <a:xfrm rot="2983022">
            <a:off x="4552951" y="4092575"/>
            <a:ext cx="136525" cy="153988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vert="eaVert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350" name="Oval 141"/>
          <p:cNvSpPr/>
          <p:nvPr/>
        </p:nvSpPr>
        <p:spPr>
          <a:xfrm rot="2983022">
            <a:off x="4613276" y="4040188"/>
            <a:ext cx="138113" cy="152400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vert="eaVert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351" name="Oval 142"/>
          <p:cNvSpPr/>
          <p:nvPr/>
        </p:nvSpPr>
        <p:spPr>
          <a:xfrm rot="2983022">
            <a:off x="4675188" y="3975100"/>
            <a:ext cx="138112" cy="153988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vert="eaVert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352" name="Oval 143"/>
          <p:cNvSpPr/>
          <p:nvPr/>
        </p:nvSpPr>
        <p:spPr>
          <a:xfrm rot="2983022">
            <a:off x="4745038" y="3916364"/>
            <a:ext cx="139700" cy="153987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vert="eaVert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353" name="Oval 144"/>
          <p:cNvSpPr/>
          <p:nvPr/>
        </p:nvSpPr>
        <p:spPr>
          <a:xfrm rot="2983022">
            <a:off x="4806950" y="3863975"/>
            <a:ext cx="139700" cy="152400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vert="eaVert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354" name="Oval 145"/>
          <p:cNvSpPr/>
          <p:nvPr/>
        </p:nvSpPr>
        <p:spPr>
          <a:xfrm rot="2983022">
            <a:off x="4867275" y="3797300"/>
            <a:ext cx="139700" cy="153988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vert="eaVert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355" name="Oval 146"/>
          <p:cNvSpPr/>
          <p:nvPr/>
        </p:nvSpPr>
        <p:spPr>
          <a:xfrm rot="2983022">
            <a:off x="4930776" y="3740150"/>
            <a:ext cx="138113" cy="152400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vert="eaVert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356" name="Oval 147"/>
          <p:cNvSpPr/>
          <p:nvPr/>
        </p:nvSpPr>
        <p:spPr>
          <a:xfrm rot="2983022">
            <a:off x="4991100" y="3684589"/>
            <a:ext cx="139700" cy="153987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vert="eaVert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357" name="Oval 148"/>
          <p:cNvSpPr/>
          <p:nvPr/>
        </p:nvSpPr>
        <p:spPr>
          <a:xfrm rot="2983022">
            <a:off x="5053013" y="3621088"/>
            <a:ext cx="139700" cy="152400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vert="eaVert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358" name="Oval 149"/>
          <p:cNvSpPr/>
          <p:nvPr/>
        </p:nvSpPr>
        <p:spPr>
          <a:xfrm rot="2983022">
            <a:off x="5108575" y="3563938"/>
            <a:ext cx="139700" cy="150812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vert="eaVert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359" name="Oval 150"/>
          <p:cNvSpPr/>
          <p:nvPr/>
        </p:nvSpPr>
        <p:spPr>
          <a:xfrm rot="2983022">
            <a:off x="5170488" y="3508375"/>
            <a:ext cx="139700" cy="153988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vert="eaVert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360" name="Oval 151"/>
          <p:cNvSpPr/>
          <p:nvPr/>
        </p:nvSpPr>
        <p:spPr>
          <a:xfrm rot="2983022">
            <a:off x="5232400" y="3444875"/>
            <a:ext cx="139700" cy="152400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vert="eaVert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361" name="Oval 152"/>
          <p:cNvSpPr/>
          <p:nvPr/>
        </p:nvSpPr>
        <p:spPr>
          <a:xfrm rot="2983022">
            <a:off x="5292725" y="3367089"/>
            <a:ext cx="139700" cy="153987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vert="eaVert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867" name="Oval 153"/>
          <p:cNvSpPr/>
          <p:nvPr/>
        </p:nvSpPr>
        <p:spPr>
          <a:xfrm rot="2661672">
            <a:off x="5365750" y="3286125"/>
            <a:ext cx="109538" cy="192088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868" name="Oval 154"/>
          <p:cNvSpPr/>
          <p:nvPr/>
        </p:nvSpPr>
        <p:spPr>
          <a:xfrm rot="2555522">
            <a:off x="5424489" y="3217864"/>
            <a:ext cx="109537" cy="193675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869" name="Oval 155"/>
          <p:cNvSpPr/>
          <p:nvPr/>
        </p:nvSpPr>
        <p:spPr>
          <a:xfrm rot="2661672">
            <a:off x="5481639" y="3148013"/>
            <a:ext cx="111125" cy="190500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870" name="Oval 156"/>
          <p:cNvSpPr/>
          <p:nvPr/>
        </p:nvSpPr>
        <p:spPr>
          <a:xfrm rot="2661672">
            <a:off x="5534026" y="3076575"/>
            <a:ext cx="111125" cy="192088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871" name="Oval 157"/>
          <p:cNvSpPr/>
          <p:nvPr/>
        </p:nvSpPr>
        <p:spPr>
          <a:xfrm rot="2134534">
            <a:off x="5591176" y="3000375"/>
            <a:ext cx="111125" cy="192088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872" name="Oval 158"/>
          <p:cNvSpPr/>
          <p:nvPr/>
        </p:nvSpPr>
        <p:spPr>
          <a:xfrm rot="2134534">
            <a:off x="5640389" y="2908300"/>
            <a:ext cx="111125" cy="192088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873" name="Oval 159"/>
          <p:cNvSpPr/>
          <p:nvPr/>
        </p:nvSpPr>
        <p:spPr>
          <a:xfrm rot="1852617">
            <a:off x="5678489" y="2816225"/>
            <a:ext cx="111125" cy="192088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874" name="Oval 160"/>
          <p:cNvSpPr/>
          <p:nvPr/>
        </p:nvSpPr>
        <p:spPr>
          <a:xfrm rot="1010449">
            <a:off x="5713413" y="2725739"/>
            <a:ext cx="112712" cy="192087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875" name="Oval 161"/>
          <p:cNvSpPr/>
          <p:nvPr/>
        </p:nvSpPr>
        <p:spPr>
          <a:xfrm rot="1010449">
            <a:off x="5734051" y="2625725"/>
            <a:ext cx="112713" cy="190500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876" name="Oval 162"/>
          <p:cNvSpPr/>
          <p:nvPr/>
        </p:nvSpPr>
        <p:spPr>
          <a:xfrm rot="-512827">
            <a:off x="5740401" y="2519364"/>
            <a:ext cx="111125" cy="192087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877" name="Oval 163"/>
          <p:cNvSpPr/>
          <p:nvPr/>
        </p:nvSpPr>
        <p:spPr>
          <a:xfrm rot="-1150005">
            <a:off x="5721351" y="2433639"/>
            <a:ext cx="111125" cy="192087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878" name="Oval 164"/>
          <p:cNvSpPr/>
          <p:nvPr/>
        </p:nvSpPr>
        <p:spPr>
          <a:xfrm rot="-3142405">
            <a:off x="5667376" y="2381250"/>
            <a:ext cx="136525" cy="153988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vert="eaVert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879" name="Oval 165"/>
          <p:cNvSpPr/>
          <p:nvPr/>
        </p:nvSpPr>
        <p:spPr>
          <a:xfrm rot="-5400000">
            <a:off x="5613400" y="2336800"/>
            <a:ext cx="139700" cy="153988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vert="eaVert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880" name="Oval 166"/>
          <p:cNvSpPr/>
          <p:nvPr/>
        </p:nvSpPr>
        <p:spPr>
          <a:xfrm rot="-5400000">
            <a:off x="5572125" y="2309814"/>
            <a:ext cx="139700" cy="153987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vert="eaVert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881" name="Oval 167"/>
          <p:cNvSpPr/>
          <p:nvPr/>
        </p:nvSpPr>
        <p:spPr>
          <a:xfrm rot="-6472722">
            <a:off x="5513388" y="2314575"/>
            <a:ext cx="139700" cy="152400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vert="eaVert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882" name="Oval 168"/>
          <p:cNvSpPr/>
          <p:nvPr/>
        </p:nvSpPr>
        <p:spPr>
          <a:xfrm rot="-6472722">
            <a:off x="5448300" y="2333625"/>
            <a:ext cx="139700" cy="153988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vert="eaVert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883" name="Oval 169"/>
          <p:cNvSpPr/>
          <p:nvPr/>
        </p:nvSpPr>
        <p:spPr>
          <a:xfrm rot="-6893711">
            <a:off x="5400676" y="2355850"/>
            <a:ext cx="138113" cy="153988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vert="eaVert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884" name="Oval 170"/>
          <p:cNvSpPr/>
          <p:nvPr/>
        </p:nvSpPr>
        <p:spPr>
          <a:xfrm rot="-7366699">
            <a:off x="5340350" y="2390775"/>
            <a:ext cx="139700" cy="152400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vert="eaVert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885" name="Oval 171"/>
          <p:cNvSpPr/>
          <p:nvPr/>
        </p:nvSpPr>
        <p:spPr>
          <a:xfrm rot="-7366699">
            <a:off x="5292726" y="2428875"/>
            <a:ext cx="138113" cy="153988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vert="eaVert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886" name="Oval 172"/>
          <p:cNvSpPr/>
          <p:nvPr/>
        </p:nvSpPr>
        <p:spPr>
          <a:xfrm rot="-7525252">
            <a:off x="5240338" y="2481264"/>
            <a:ext cx="139700" cy="153987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vert="eaVert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887" name="Oval 173"/>
          <p:cNvSpPr/>
          <p:nvPr/>
        </p:nvSpPr>
        <p:spPr>
          <a:xfrm rot="-7525252">
            <a:off x="5195889" y="2541588"/>
            <a:ext cx="136525" cy="152400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vert="eaVert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383" name="Oval 174"/>
          <p:cNvSpPr/>
          <p:nvPr/>
        </p:nvSpPr>
        <p:spPr>
          <a:xfrm rot="-8481975">
            <a:off x="5160964" y="2587625"/>
            <a:ext cx="111125" cy="190500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384" name="Oval 175"/>
          <p:cNvSpPr/>
          <p:nvPr/>
        </p:nvSpPr>
        <p:spPr>
          <a:xfrm rot="-8481975">
            <a:off x="5130801" y="2649538"/>
            <a:ext cx="111125" cy="190500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385" name="Oval 176"/>
          <p:cNvSpPr/>
          <p:nvPr/>
        </p:nvSpPr>
        <p:spPr>
          <a:xfrm rot="-8750005">
            <a:off x="5097464" y="2711450"/>
            <a:ext cx="111125" cy="192088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386" name="Oval 177"/>
          <p:cNvSpPr/>
          <p:nvPr/>
        </p:nvSpPr>
        <p:spPr>
          <a:xfrm rot="-9177506">
            <a:off x="5067301" y="2782888"/>
            <a:ext cx="111125" cy="190500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387" name="Oval 178"/>
          <p:cNvSpPr/>
          <p:nvPr/>
        </p:nvSpPr>
        <p:spPr>
          <a:xfrm rot="-9177506">
            <a:off x="5037139" y="2862263"/>
            <a:ext cx="109537" cy="190500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388" name="Oval 179"/>
          <p:cNvSpPr/>
          <p:nvPr/>
        </p:nvSpPr>
        <p:spPr>
          <a:xfrm rot="-9762652">
            <a:off x="5014914" y="2952751"/>
            <a:ext cx="111125" cy="193675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389" name="Oval 180"/>
          <p:cNvSpPr/>
          <p:nvPr/>
        </p:nvSpPr>
        <p:spPr>
          <a:xfrm rot="-10190153">
            <a:off x="4994276" y="3044825"/>
            <a:ext cx="111125" cy="190500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390" name="Oval 181"/>
          <p:cNvSpPr/>
          <p:nvPr/>
        </p:nvSpPr>
        <p:spPr>
          <a:xfrm rot="-10190153">
            <a:off x="4979989" y="3138489"/>
            <a:ext cx="111125" cy="192087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391" name="Oval 182"/>
          <p:cNvSpPr/>
          <p:nvPr/>
        </p:nvSpPr>
        <p:spPr>
          <a:xfrm rot="-10190153">
            <a:off x="4970464" y="3233739"/>
            <a:ext cx="111125" cy="192087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392" name="Oval 183"/>
          <p:cNvSpPr/>
          <p:nvPr/>
        </p:nvSpPr>
        <p:spPr>
          <a:xfrm rot="-10190153">
            <a:off x="4960939" y="3338514"/>
            <a:ext cx="111125" cy="193675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393" name="Oval 184"/>
          <p:cNvSpPr/>
          <p:nvPr/>
        </p:nvSpPr>
        <p:spPr>
          <a:xfrm rot="-10190153">
            <a:off x="4957764" y="3435350"/>
            <a:ext cx="109537" cy="190500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394" name="Oval 185"/>
          <p:cNvSpPr/>
          <p:nvPr/>
        </p:nvSpPr>
        <p:spPr>
          <a:xfrm rot="-10190153">
            <a:off x="4946651" y="3540125"/>
            <a:ext cx="111125" cy="192088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395" name="Oval 186"/>
          <p:cNvSpPr/>
          <p:nvPr/>
        </p:nvSpPr>
        <p:spPr>
          <a:xfrm rot="-10190153">
            <a:off x="4941889" y="3646488"/>
            <a:ext cx="111125" cy="190500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396" name="Oval 187"/>
          <p:cNvSpPr/>
          <p:nvPr/>
        </p:nvSpPr>
        <p:spPr>
          <a:xfrm rot="-10564667">
            <a:off x="4940301" y="3752850"/>
            <a:ext cx="111125" cy="192088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397" name="Oval 188"/>
          <p:cNvSpPr/>
          <p:nvPr/>
        </p:nvSpPr>
        <p:spPr>
          <a:xfrm rot="-10190153">
            <a:off x="4940301" y="3859214"/>
            <a:ext cx="111125" cy="192087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398" name="Oval 189"/>
          <p:cNvSpPr/>
          <p:nvPr/>
        </p:nvSpPr>
        <p:spPr>
          <a:xfrm rot="-10564667">
            <a:off x="4937126" y="3965575"/>
            <a:ext cx="111125" cy="192088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399" name="Oval 190"/>
          <p:cNvSpPr/>
          <p:nvPr/>
        </p:nvSpPr>
        <p:spPr>
          <a:xfrm rot="-10190153">
            <a:off x="4933951" y="4059239"/>
            <a:ext cx="112713" cy="192087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400" name="Oval 191"/>
          <p:cNvSpPr/>
          <p:nvPr/>
        </p:nvSpPr>
        <p:spPr>
          <a:xfrm rot="-10564667">
            <a:off x="4932364" y="4167188"/>
            <a:ext cx="111125" cy="190500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401" name="Oval 192"/>
          <p:cNvSpPr/>
          <p:nvPr/>
        </p:nvSpPr>
        <p:spPr>
          <a:xfrm rot="-10190153">
            <a:off x="4932364" y="4271964"/>
            <a:ext cx="111125" cy="192087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402" name="Oval 193"/>
          <p:cNvSpPr/>
          <p:nvPr/>
        </p:nvSpPr>
        <p:spPr>
          <a:xfrm rot="-10564667">
            <a:off x="4930775" y="4378325"/>
            <a:ext cx="109538" cy="190500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403" name="Oval 194"/>
          <p:cNvSpPr/>
          <p:nvPr/>
        </p:nvSpPr>
        <p:spPr>
          <a:xfrm rot="-10190153">
            <a:off x="4930775" y="4484689"/>
            <a:ext cx="109538" cy="192087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404" name="Oval 195"/>
          <p:cNvSpPr/>
          <p:nvPr/>
        </p:nvSpPr>
        <p:spPr>
          <a:xfrm rot="-10564667">
            <a:off x="4927601" y="4591050"/>
            <a:ext cx="111125" cy="192088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405" name="Oval 196"/>
          <p:cNvSpPr/>
          <p:nvPr/>
        </p:nvSpPr>
        <p:spPr>
          <a:xfrm rot="10645209">
            <a:off x="4930775" y="4684714"/>
            <a:ext cx="109538" cy="192087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406" name="Oval 197"/>
          <p:cNvSpPr/>
          <p:nvPr/>
        </p:nvSpPr>
        <p:spPr>
          <a:xfrm rot="10645209">
            <a:off x="4932364" y="4779963"/>
            <a:ext cx="111125" cy="190500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407" name="Oval 198"/>
          <p:cNvSpPr/>
          <p:nvPr/>
        </p:nvSpPr>
        <p:spPr>
          <a:xfrm rot="10645209">
            <a:off x="4933951" y="4867275"/>
            <a:ext cx="112713" cy="192088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408" name="Oval 199"/>
          <p:cNvSpPr/>
          <p:nvPr/>
        </p:nvSpPr>
        <p:spPr>
          <a:xfrm rot="10645209">
            <a:off x="4941889" y="4973639"/>
            <a:ext cx="111125" cy="192087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409" name="Oval 200"/>
          <p:cNvSpPr/>
          <p:nvPr/>
        </p:nvSpPr>
        <p:spPr>
          <a:xfrm rot="10645209">
            <a:off x="4946651" y="5062539"/>
            <a:ext cx="111125" cy="192087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410" name="Oval 201"/>
          <p:cNvSpPr/>
          <p:nvPr/>
        </p:nvSpPr>
        <p:spPr>
          <a:xfrm rot="10377179">
            <a:off x="4957764" y="5148264"/>
            <a:ext cx="109537" cy="193675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411" name="Oval 202"/>
          <p:cNvSpPr/>
          <p:nvPr/>
        </p:nvSpPr>
        <p:spPr>
          <a:xfrm rot="10377179">
            <a:off x="4970464" y="5245101"/>
            <a:ext cx="111125" cy="193675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412" name="Oval 203"/>
          <p:cNvSpPr/>
          <p:nvPr/>
        </p:nvSpPr>
        <p:spPr>
          <a:xfrm rot="9949678">
            <a:off x="4984750" y="5332413"/>
            <a:ext cx="109538" cy="190500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413" name="Oval 204"/>
          <p:cNvSpPr/>
          <p:nvPr/>
        </p:nvSpPr>
        <p:spPr>
          <a:xfrm rot="9949678">
            <a:off x="4999039" y="5411789"/>
            <a:ext cx="111125" cy="192087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414" name="Oval 205"/>
          <p:cNvSpPr/>
          <p:nvPr/>
        </p:nvSpPr>
        <p:spPr>
          <a:xfrm rot="9949678">
            <a:off x="5018089" y="5481639"/>
            <a:ext cx="109537" cy="192087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415" name="Oval 206"/>
          <p:cNvSpPr/>
          <p:nvPr/>
        </p:nvSpPr>
        <p:spPr>
          <a:xfrm rot="8911647">
            <a:off x="5043489" y="5561014"/>
            <a:ext cx="111125" cy="192087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416" name="Oval 207"/>
          <p:cNvSpPr/>
          <p:nvPr/>
        </p:nvSpPr>
        <p:spPr>
          <a:xfrm rot="8911647">
            <a:off x="5078413" y="5640389"/>
            <a:ext cx="112712" cy="192087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417" name="Oval 208"/>
          <p:cNvSpPr/>
          <p:nvPr/>
        </p:nvSpPr>
        <p:spPr>
          <a:xfrm rot="8911647">
            <a:off x="5118100" y="5718175"/>
            <a:ext cx="109538" cy="192088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418" name="Oval 209"/>
          <p:cNvSpPr/>
          <p:nvPr/>
        </p:nvSpPr>
        <p:spPr>
          <a:xfrm rot="8431363">
            <a:off x="5157789" y="5780089"/>
            <a:ext cx="109537" cy="192087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419" name="Oval 210"/>
          <p:cNvSpPr/>
          <p:nvPr/>
        </p:nvSpPr>
        <p:spPr>
          <a:xfrm rot="7123279">
            <a:off x="5191126" y="5854700"/>
            <a:ext cx="138113" cy="153988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vert="eaVert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420" name="Oval 211"/>
          <p:cNvSpPr/>
          <p:nvPr/>
        </p:nvSpPr>
        <p:spPr>
          <a:xfrm rot="7123279">
            <a:off x="5245100" y="5903914"/>
            <a:ext cx="139700" cy="153987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vert="eaVert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421" name="Oval 212"/>
          <p:cNvSpPr/>
          <p:nvPr/>
        </p:nvSpPr>
        <p:spPr>
          <a:xfrm rot="7123279">
            <a:off x="5307013" y="5945189"/>
            <a:ext cx="139700" cy="153987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vert="eaVert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422" name="Oval 213"/>
          <p:cNvSpPr/>
          <p:nvPr/>
        </p:nvSpPr>
        <p:spPr>
          <a:xfrm rot="6319729">
            <a:off x="5367339" y="5975350"/>
            <a:ext cx="136525" cy="153988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vert="eaVert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423" name="Oval 214"/>
          <p:cNvSpPr/>
          <p:nvPr/>
        </p:nvSpPr>
        <p:spPr>
          <a:xfrm rot="6319729">
            <a:off x="5435601" y="5999164"/>
            <a:ext cx="136525" cy="153987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vert="eaVert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424" name="Oval 215"/>
          <p:cNvSpPr/>
          <p:nvPr/>
        </p:nvSpPr>
        <p:spPr>
          <a:xfrm rot="5400000">
            <a:off x="5508626" y="6008689"/>
            <a:ext cx="138113" cy="153987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vert="eaVert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425" name="Oval 216"/>
          <p:cNvSpPr/>
          <p:nvPr/>
        </p:nvSpPr>
        <p:spPr>
          <a:xfrm rot="5400000">
            <a:off x="5576888" y="6005514"/>
            <a:ext cx="139700" cy="153987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vert="eaVert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426" name="Oval 217"/>
          <p:cNvSpPr/>
          <p:nvPr/>
        </p:nvSpPr>
        <p:spPr>
          <a:xfrm rot="4482187">
            <a:off x="5651500" y="5995989"/>
            <a:ext cx="139700" cy="153987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vert="eaVert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427" name="Oval 218"/>
          <p:cNvSpPr/>
          <p:nvPr/>
        </p:nvSpPr>
        <p:spPr>
          <a:xfrm rot="4107672">
            <a:off x="5726113" y="5970588"/>
            <a:ext cx="139700" cy="152400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vert="eaVert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428" name="Oval 219"/>
          <p:cNvSpPr/>
          <p:nvPr/>
        </p:nvSpPr>
        <p:spPr>
          <a:xfrm rot="3574832">
            <a:off x="5788026" y="5937250"/>
            <a:ext cx="138113" cy="153988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vert="eaVert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429" name="Oval 220"/>
          <p:cNvSpPr/>
          <p:nvPr/>
        </p:nvSpPr>
        <p:spPr>
          <a:xfrm rot="3395180">
            <a:off x="5854701" y="5897563"/>
            <a:ext cx="136525" cy="152400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vert="eaVert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935" name="Oval 221"/>
          <p:cNvSpPr/>
          <p:nvPr/>
        </p:nvSpPr>
        <p:spPr>
          <a:xfrm rot="2205253">
            <a:off x="5921376" y="5818189"/>
            <a:ext cx="111125" cy="192087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936" name="Oval 222"/>
          <p:cNvSpPr/>
          <p:nvPr/>
        </p:nvSpPr>
        <p:spPr>
          <a:xfrm rot="2205253">
            <a:off x="5967414" y="5753100"/>
            <a:ext cx="111125" cy="192088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937" name="Oval 223"/>
          <p:cNvSpPr/>
          <p:nvPr/>
        </p:nvSpPr>
        <p:spPr>
          <a:xfrm rot="1888819">
            <a:off x="6002339" y="5688014"/>
            <a:ext cx="111125" cy="192087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938" name="Oval 224"/>
          <p:cNvSpPr/>
          <p:nvPr/>
        </p:nvSpPr>
        <p:spPr>
          <a:xfrm rot="1888819">
            <a:off x="6038850" y="5618163"/>
            <a:ext cx="109538" cy="190500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939" name="Oval 225"/>
          <p:cNvSpPr/>
          <p:nvPr/>
        </p:nvSpPr>
        <p:spPr>
          <a:xfrm rot="1148474">
            <a:off x="6065839" y="5541964"/>
            <a:ext cx="109537" cy="192087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940" name="Oval 226"/>
          <p:cNvSpPr/>
          <p:nvPr/>
        </p:nvSpPr>
        <p:spPr>
          <a:xfrm rot="1148474">
            <a:off x="6084889" y="5468939"/>
            <a:ext cx="109537" cy="193675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941" name="Oval 227"/>
          <p:cNvSpPr/>
          <p:nvPr/>
        </p:nvSpPr>
        <p:spPr>
          <a:xfrm rot="1148474">
            <a:off x="6108701" y="5387975"/>
            <a:ext cx="111125" cy="192088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942" name="Oval 228"/>
          <p:cNvSpPr/>
          <p:nvPr/>
        </p:nvSpPr>
        <p:spPr>
          <a:xfrm rot="1148474">
            <a:off x="6127751" y="5318125"/>
            <a:ext cx="111125" cy="190500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438" name="Oval 229"/>
          <p:cNvSpPr/>
          <p:nvPr/>
        </p:nvSpPr>
        <p:spPr>
          <a:xfrm rot="-10190153">
            <a:off x="4649789" y="3476625"/>
            <a:ext cx="109537" cy="190500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439" name="Oval 230"/>
          <p:cNvSpPr/>
          <p:nvPr/>
        </p:nvSpPr>
        <p:spPr>
          <a:xfrm rot="-10564667">
            <a:off x="4646614" y="3581400"/>
            <a:ext cx="111125" cy="192088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440" name="Oval 231"/>
          <p:cNvSpPr/>
          <p:nvPr/>
        </p:nvSpPr>
        <p:spPr>
          <a:xfrm rot="-10190153">
            <a:off x="4646614" y="3687764"/>
            <a:ext cx="111125" cy="192087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441" name="Oval 232"/>
          <p:cNvSpPr/>
          <p:nvPr/>
        </p:nvSpPr>
        <p:spPr>
          <a:xfrm rot="-10564667">
            <a:off x="4645026" y="3794125"/>
            <a:ext cx="111125" cy="192088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442" name="Oval 233"/>
          <p:cNvSpPr/>
          <p:nvPr/>
        </p:nvSpPr>
        <p:spPr>
          <a:xfrm rot="-10190153">
            <a:off x="4643439" y="3887789"/>
            <a:ext cx="109537" cy="192087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443" name="Oval 234"/>
          <p:cNvSpPr/>
          <p:nvPr/>
        </p:nvSpPr>
        <p:spPr>
          <a:xfrm rot="-10564667">
            <a:off x="4640264" y="3995738"/>
            <a:ext cx="111125" cy="190500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444" name="Oval 235"/>
          <p:cNvSpPr/>
          <p:nvPr/>
        </p:nvSpPr>
        <p:spPr>
          <a:xfrm rot="-10617654">
            <a:off x="4640264" y="4102100"/>
            <a:ext cx="111125" cy="190500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445" name="Oval 236"/>
          <p:cNvSpPr/>
          <p:nvPr/>
        </p:nvSpPr>
        <p:spPr>
          <a:xfrm rot="-10564667">
            <a:off x="4637089" y="4208463"/>
            <a:ext cx="111125" cy="190500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446" name="Oval 237"/>
          <p:cNvSpPr/>
          <p:nvPr/>
        </p:nvSpPr>
        <p:spPr>
          <a:xfrm rot="-10190153">
            <a:off x="4637089" y="4313238"/>
            <a:ext cx="111125" cy="190500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447" name="Oval 238"/>
          <p:cNvSpPr/>
          <p:nvPr/>
        </p:nvSpPr>
        <p:spPr>
          <a:xfrm rot="-10564667">
            <a:off x="4633913" y="4419600"/>
            <a:ext cx="112712" cy="192088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448" name="Oval 239"/>
          <p:cNvSpPr/>
          <p:nvPr/>
        </p:nvSpPr>
        <p:spPr>
          <a:xfrm rot="10645209">
            <a:off x="4637089" y="4513264"/>
            <a:ext cx="111125" cy="193675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449" name="Oval 240"/>
          <p:cNvSpPr/>
          <p:nvPr/>
        </p:nvSpPr>
        <p:spPr>
          <a:xfrm rot="10645209">
            <a:off x="4640264" y="4610100"/>
            <a:ext cx="111125" cy="190500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450" name="Oval 241"/>
          <p:cNvSpPr/>
          <p:nvPr/>
        </p:nvSpPr>
        <p:spPr>
          <a:xfrm rot="10645209">
            <a:off x="4640264" y="4703763"/>
            <a:ext cx="111125" cy="190500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451" name="Oval 242"/>
          <p:cNvSpPr/>
          <p:nvPr/>
        </p:nvSpPr>
        <p:spPr>
          <a:xfrm rot="10645209">
            <a:off x="4640264" y="4802189"/>
            <a:ext cx="111125" cy="193675"/>
          </a:xfrm>
          <a:prstGeom prst="ellipse">
            <a:avLst/>
          </a:prstGeom>
          <a:solidFill>
            <a:srgbClr val="FFFF00"/>
          </a:solidFill>
          <a:ln w="0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41" name="12-Point Star 240"/>
          <p:cNvSpPr/>
          <p:nvPr/>
        </p:nvSpPr>
        <p:spPr>
          <a:xfrm>
            <a:off x="4252914" y="4457701"/>
            <a:ext cx="142875" cy="142875"/>
          </a:xfrm>
          <a:prstGeom prst="star12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242" name="12-Point Star 241"/>
          <p:cNvSpPr/>
          <p:nvPr/>
        </p:nvSpPr>
        <p:spPr>
          <a:xfrm>
            <a:off x="4953001" y="3714751"/>
            <a:ext cx="142875" cy="142875"/>
          </a:xfrm>
          <a:prstGeom prst="star12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9725" name="Oval 11"/>
          <p:cNvSpPr/>
          <p:nvPr/>
        </p:nvSpPr>
        <p:spPr>
          <a:xfrm rot="2234283">
            <a:off x="3978276" y="3055938"/>
            <a:ext cx="112713" cy="127000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pSp>
        <p:nvGrpSpPr>
          <p:cNvPr id="9455" name="Group 213"/>
          <p:cNvGrpSpPr/>
          <p:nvPr/>
        </p:nvGrpSpPr>
        <p:grpSpPr>
          <a:xfrm>
            <a:off x="2482850" y="2155825"/>
            <a:ext cx="4470400" cy="4726920"/>
            <a:chOff x="501563" y="2097210"/>
            <a:chExt cx="4457185" cy="4855004"/>
          </a:xfrm>
        </p:grpSpPr>
        <p:grpSp>
          <p:nvGrpSpPr>
            <p:cNvPr id="9456" name="Group 150"/>
            <p:cNvGrpSpPr/>
            <p:nvPr/>
          </p:nvGrpSpPr>
          <p:grpSpPr>
            <a:xfrm>
              <a:off x="530054" y="5685977"/>
              <a:ext cx="571394" cy="537398"/>
              <a:chOff x="501026" y="5872739"/>
              <a:chExt cx="571394" cy="537398"/>
            </a:xfrm>
          </p:grpSpPr>
          <p:cxnSp>
            <p:nvCxnSpPr>
              <p:cNvPr id="293" name="Straight Arrow Connector 292"/>
              <p:cNvCxnSpPr/>
              <p:nvPr/>
            </p:nvCxnSpPr>
            <p:spPr>
              <a:xfrm>
                <a:off x="798594" y="6374938"/>
                <a:ext cx="273826" cy="1630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4" name="TextBox 645"/>
              <p:cNvSpPr txBox="1">
                <a:spLocks noChangeArrowheads="1"/>
              </p:cNvSpPr>
              <p:nvPr/>
            </p:nvSpPr>
            <p:spPr bwMode="auto">
              <a:xfrm>
                <a:off x="501026" y="5872739"/>
                <a:ext cx="400451" cy="53739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just"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sz="2800" b="1">
                    <a:solidFill>
                      <a:srgbClr val="C0504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.VnArial" panose="020B7200000000000000" pitchFamily="34" charset="0"/>
                  </a:rPr>
                  <a:t>1</a:t>
                </a:r>
              </a:p>
            </p:txBody>
          </p:sp>
        </p:grpSp>
        <p:grpSp>
          <p:nvGrpSpPr>
            <p:cNvPr id="9457" name="Group 112"/>
            <p:cNvGrpSpPr/>
            <p:nvPr/>
          </p:nvGrpSpPr>
          <p:grpSpPr>
            <a:xfrm>
              <a:off x="518975" y="4984855"/>
              <a:ext cx="569810" cy="537398"/>
              <a:chOff x="501151" y="5872615"/>
              <a:chExt cx="569810" cy="537398"/>
            </a:xfrm>
          </p:grpSpPr>
          <p:cxnSp>
            <p:nvCxnSpPr>
              <p:cNvPr id="291" name="Straight Arrow Connector 290"/>
              <p:cNvCxnSpPr/>
              <p:nvPr/>
            </p:nvCxnSpPr>
            <p:spPr>
              <a:xfrm>
                <a:off x="797135" y="6329159"/>
                <a:ext cx="273826" cy="1630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2" name="TextBox 643"/>
              <p:cNvSpPr txBox="1">
                <a:spLocks noChangeArrowheads="1"/>
              </p:cNvSpPr>
              <p:nvPr/>
            </p:nvSpPr>
            <p:spPr bwMode="auto">
              <a:xfrm>
                <a:off x="501151" y="5872615"/>
                <a:ext cx="400450" cy="53739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just"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sz="2800" b="1" dirty="0">
                    <a:solidFill>
                      <a:srgbClr val="C0504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.VnArial" panose="020B7200000000000000" pitchFamily="34" charset="0"/>
                  </a:rPr>
                  <a:t>2</a:t>
                </a:r>
              </a:p>
            </p:txBody>
          </p:sp>
        </p:grpSp>
        <p:grpSp>
          <p:nvGrpSpPr>
            <p:cNvPr id="9458" name="Group 115"/>
            <p:cNvGrpSpPr/>
            <p:nvPr/>
          </p:nvGrpSpPr>
          <p:grpSpPr>
            <a:xfrm>
              <a:off x="514226" y="4300038"/>
              <a:ext cx="568228" cy="537398"/>
              <a:chOff x="501570" y="5873876"/>
              <a:chExt cx="568228" cy="537398"/>
            </a:xfrm>
          </p:grpSpPr>
          <p:cxnSp>
            <p:nvCxnSpPr>
              <p:cNvPr id="289" name="Straight Arrow Connector 288"/>
              <p:cNvCxnSpPr/>
              <p:nvPr/>
            </p:nvCxnSpPr>
            <p:spPr>
              <a:xfrm>
                <a:off x="795972" y="6224436"/>
                <a:ext cx="273826" cy="1631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0" name="TextBox 641"/>
              <p:cNvSpPr txBox="1">
                <a:spLocks noChangeArrowheads="1"/>
              </p:cNvSpPr>
              <p:nvPr/>
            </p:nvSpPr>
            <p:spPr bwMode="auto">
              <a:xfrm>
                <a:off x="501570" y="5873876"/>
                <a:ext cx="398867" cy="53739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just"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sz="2800" b="1">
                    <a:solidFill>
                      <a:srgbClr val="C0504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.VnArial" panose="020B7200000000000000" pitchFamily="34" charset="0"/>
                  </a:rPr>
                  <a:t>3</a:t>
                </a:r>
              </a:p>
            </p:txBody>
          </p:sp>
        </p:grpSp>
        <p:grpSp>
          <p:nvGrpSpPr>
            <p:cNvPr id="9459" name="Group 118"/>
            <p:cNvGrpSpPr/>
            <p:nvPr/>
          </p:nvGrpSpPr>
          <p:grpSpPr>
            <a:xfrm>
              <a:off x="525306" y="3615221"/>
              <a:ext cx="569810" cy="537398"/>
              <a:chOff x="502172" y="5872959"/>
              <a:chExt cx="569810" cy="537398"/>
            </a:xfrm>
          </p:grpSpPr>
          <p:cxnSp>
            <p:nvCxnSpPr>
              <p:cNvPr id="287" name="Straight Arrow Connector 286"/>
              <p:cNvCxnSpPr/>
              <p:nvPr/>
            </p:nvCxnSpPr>
            <p:spPr>
              <a:xfrm>
                <a:off x="798156" y="6130581"/>
                <a:ext cx="273826" cy="1630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8" name="TextBox 639"/>
              <p:cNvSpPr txBox="1">
                <a:spLocks noChangeArrowheads="1"/>
              </p:cNvSpPr>
              <p:nvPr/>
            </p:nvSpPr>
            <p:spPr bwMode="auto">
              <a:xfrm>
                <a:off x="502172" y="5872959"/>
                <a:ext cx="400449" cy="53739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just"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sz="2800" b="1">
                    <a:solidFill>
                      <a:srgbClr val="C0504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.VnArial" panose="020B7200000000000000" pitchFamily="34" charset="0"/>
                  </a:rPr>
                  <a:t>4</a:t>
                </a:r>
              </a:p>
            </p:txBody>
          </p:sp>
        </p:grpSp>
        <p:grpSp>
          <p:nvGrpSpPr>
            <p:cNvPr id="9460" name="Group 122"/>
            <p:cNvGrpSpPr/>
            <p:nvPr/>
          </p:nvGrpSpPr>
          <p:grpSpPr>
            <a:xfrm>
              <a:off x="501563" y="2819529"/>
              <a:ext cx="598301" cy="537398"/>
              <a:chOff x="473667" y="5735449"/>
              <a:chExt cx="598301" cy="537398"/>
            </a:xfrm>
          </p:grpSpPr>
          <p:cxnSp>
            <p:nvCxnSpPr>
              <p:cNvPr id="285" name="Straight Arrow Connector 284"/>
              <p:cNvCxnSpPr/>
              <p:nvPr/>
            </p:nvCxnSpPr>
            <p:spPr>
              <a:xfrm>
                <a:off x="798143" y="6020789"/>
                <a:ext cx="273825" cy="1631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6" name="TextBox 637"/>
              <p:cNvSpPr txBox="1">
                <a:spLocks noChangeArrowheads="1"/>
              </p:cNvSpPr>
              <p:nvPr/>
            </p:nvSpPr>
            <p:spPr bwMode="auto">
              <a:xfrm>
                <a:off x="473667" y="5735449"/>
                <a:ext cx="400451" cy="53739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just"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sz="2800" b="1">
                    <a:solidFill>
                      <a:srgbClr val="C0504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.VnArial" panose="020B7200000000000000" pitchFamily="34" charset="0"/>
                  </a:rPr>
                  <a:t>5</a:t>
                </a:r>
              </a:p>
            </p:txBody>
          </p:sp>
        </p:grpSp>
        <p:grpSp>
          <p:nvGrpSpPr>
            <p:cNvPr id="9461" name="Group 133"/>
            <p:cNvGrpSpPr/>
            <p:nvPr/>
          </p:nvGrpSpPr>
          <p:grpSpPr>
            <a:xfrm>
              <a:off x="503146" y="2097210"/>
              <a:ext cx="598301" cy="537398"/>
              <a:chOff x="472392" y="5735130"/>
              <a:chExt cx="598301" cy="537398"/>
            </a:xfrm>
          </p:grpSpPr>
          <p:cxnSp>
            <p:nvCxnSpPr>
              <p:cNvPr id="283" name="Straight Arrow Connector 282"/>
              <p:cNvCxnSpPr/>
              <p:nvPr/>
            </p:nvCxnSpPr>
            <p:spPr>
              <a:xfrm>
                <a:off x="796867" y="5969924"/>
                <a:ext cx="273826" cy="1631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4" name="TextBox 635"/>
              <p:cNvSpPr txBox="1">
                <a:spLocks noChangeArrowheads="1"/>
              </p:cNvSpPr>
              <p:nvPr/>
            </p:nvSpPr>
            <p:spPr bwMode="auto">
              <a:xfrm>
                <a:off x="472392" y="5735130"/>
                <a:ext cx="398867" cy="53739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just"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sz="2800" b="1">
                    <a:solidFill>
                      <a:srgbClr val="C0504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.VnArial" panose="020B7200000000000000" pitchFamily="34" charset="0"/>
                  </a:rPr>
                  <a:t>6</a:t>
                </a:r>
              </a:p>
            </p:txBody>
          </p:sp>
        </p:grpSp>
        <p:grpSp>
          <p:nvGrpSpPr>
            <p:cNvPr id="9462" name="Group 151"/>
            <p:cNvGrpSpPr/>
            <p:nvPr/>
          </p:nvGrpSpPr>
          <p:grpSpPr>
            <a:xfrm>
              <a:off x="954246" y="6256659"/>
              <a:ext cx="397285" cy="682511"/>
              <a:chOff x="925218" y="6443421"/>
              <a:chExt cx="397285" cy="682511"/>
            </a:xfrm>
          </p:grpSpPr>
          <p:sp>
            <p:nvSpPr>
              <p:cNvPr id="281" name="TextBox 630"/>
              <p:cNvSpPr txBox="1">
                <a:spLocks noChangeArrowheads="1"/>
              </p:cNvSpPr>
              <p:nvPr/>
            </p:nvSpPr>
            <p:spPr bwMode="auto">
              <a:xfrm>
                <a:off x="925218" y="6588535"/>
                <a:ext cx="397285" cy="53739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just"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sz="2800" b="1">
                    <a:solidFill>
                      <a:srgbClr val="C0504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.VnArial" panose="020B7200000000000000" pitchFamily="34" charset="0"/>
                  </a:rPr>
                  <a:t>1</a:t>
                </a:r>
              </a:p>
            </p:txBody>
          </p:sp>
          <p:cxnSp>
            <p:nvCxnSpPr>
              <p:cNvPr id="282" name="Straight Arrow Connector 281"/>
              <p:cNvCxnSpPr/>
              <p:nvPr/>
            </p:nvCxnSpPr>
            <p:spPr>
              <a:xfrm rot="16200000">
                <a:off x="1068956" y="6533938"/>
                <a:ext cx="182618" cy="1583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63" name="Group 152"/>
            <p:cNvGrpSpPr/>
            <p:nvPr/>
          </p:nvGrpSpPr>
          <p:grpSpPr>
            <a:xfrm>
              <a:off x="1558878" y="6271330"/>
              <a:ext cx="398867" cy="680884"/>
              <a:chOff x="925007" y="6443167"/>
              <a:chExt cx="398867" cy="680884"/>
            </a:xfrm>
          </p:grpSpPr>
          <p:sp>
            <p:nvSpPr>
              <p:cNvPr id="279" name="TextBox 628"/>
              <p:cNvSpPr txBox="1">
                <a:spLocks noChangeArrowheads="1"/>
              </p:cNvSpPr>
              <p:nvPr/>
            </p:nvSpPr>
            <p:spPr bwMode="auto">
              <a:xfrm>
                <a:off x="925007" y="6586653"/>
                <a:ext cx="398867" cy="53739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just"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sz="2800" b="1">
                    <a:solidFill>
                      <a:srgbClr val="C0504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.VnArial" panose="020B7200000000000000" pitchFamily="34" charset="0"/>
                  </a:rPr>
                  <a:t>2</a:t>
                </a:r>
              </a:p>
            </p:txBody>
          </p:sp>
          <p:cxnSp>
            <p:nvCxnSpPr>
              <p:cNvPr id="280" name="Straight Arrow Connector 279"/>
              <p:cNvCxnSpPr/>
              <p:nvPr/>
            </p:nvCxnSpPr>
            <p:spPr>
              <a:xfrm rot="16200000">
                <a:off x="1032341" y="6533685"/>
                <a:ext cx="182618" cy="1582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64" name="Group 244"/>
            <p:cNvGrpSpPr/>
            <p:nvPr/>
          </p:nvGrpSpPr>
          <p:grpSpPr>
            <a:xfrm>
              <a:off x="2138186" y="6261548"/>
              <a:ext cx="400451" cy="682515"/>
              <a:chOff x="923286" y="6442910"/>
              <a:chExt cx="400451" cy="682515"/>
            </a:xfrm>
          </p:grpSpPr>
          <p:sp>
            <p:nvSpPr>
              <p:cNvPr id="277" name="TextBox 626"/>
              <p:cNvSpPr txBox="1">
                <a:spLocks noChangeArrowheads="1"/>
              </p:cNvSpPr>
              <p:nvPr/>
            </p:nvSpPr>
            <p:spPr bwMode="auto">
              <a:xfrm>
                <a:off x="923286" y="6588027"/>
                <a:ext cx="400451" cy="53739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just"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sz="2800" b="1">
                    <a:solidFill>
                      <a:srgbClr val="C0504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.VnArial" panose="020B7200000000000000" pitchFamily="34" charset="0"/>
                  </a:rPr>
                  <a:t>3</a:t>
                </a:r>
              </a:p>
            </p:txBody>
          </p:sp>
          <p:cxnSp>
            <p:nvCxnSpPr>
              <p:cNvPr id="278" name="Straight Arrow Connector 277"/>
              <p:cNvCxnSpPr/>
              <p:nvPr/>
            </p:nvCxnSpPr>
            <p:spPr>
              <a:xfrm rot="16200000">
                <a:off x="1045656" y="6532636"/>
                <a:ext cx="182618" cy="3166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65" name="Group 247"/>
            <p:cNvGrpSpPr/>
            <p:nvPr/>
          </p:nvGrpSpPr>
          <p:grpSpPr>
            <a:xfrm>
              <a:off x="2744402" y="6261548"/>
              <a:ext cx="398868" cy="682515"/>
              <a:chOff x="977048" y="6442910"/>
              <a:chExt cx="398868" cy="682515"/>
            </a:xfrm>
          </p:grpSpPr>
          <p:sp>
            <p:nvSpPr>
              <p:cNvPr id="275" name="TextBox 624"/>
              <p:cNvSpPr txBox="1">
                <a:spLocks noChangeArrowheads="1"/>
              </p:cNvSpPr>
              <p:nvPr/>
            </p:nvSpPr>
            <p:spPr bwMode="auto">
              <a:xfrm>
                <a:off x="977048" y="6588027"/>
                <a:ext cx="398868" cy="53739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just"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sz="2800" b="1">
                    <a:solidFill>
                      <a:srgbClr val="C0504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.VnArial" panose="020B7200000000000000" pitchFamily="34" charset="0"/>
                  </a:rPr>
                  <a:t>4</a:t>
                </a:r>
              </a:p>
            </p:txBody>
          </p:sp>
          <p:cxnSp>
            <p:nvCxnSpPr>
              <p:cNvPr id="276" name="Straight Arrow Connector 275"/>
              <p:cNvCxnSpPr/>
              <p:nvPr/>
            </p:nvCxnSpPr>
            <p:spPr>
              <a:xfrm rot="16200000">
                <a:off x="1098627" y="6533428"/>
                <a:ext cx="182618" cy="1582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66" name="Group 250"/>
            <p:cNvGrpSpPr/>
            <p:nvPr/>
          </p:nvGrpSpPr>
          <p:grpSpPr>
            <a:xfrm>
              <a:off x="3352199" y="6290900"/>
              <a:ext cx="400450" cy="643380"/>
              <a:chOff x="1037154" y="6481787"/>
              <a:chExt cx="400450" cy="643380"/>
            </a:xfrm>
          </p:grpSpPr>
          <p:sp>
            <p:nvSpPr>
              <p:cNvPr id="273" name="TextBox 622"/>
              <p:cNvSpPr txBox="1">
                <a:spLocks noChangeArrowheads="1"/>
              </p:cNvSpPr>
              <p:nvPr/>
            </p:nvSpPr>
            <p:spPr bwMode="auto">
              <a:xfrm>
                <a:off x="1037154" y="6587769"/>
                <a:ext cx="400450" cy="53739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just"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sz="2800" b="1">
                    <a:solidFill>
                      <a:srgbClr val="C0504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.VnArial" panose="020B7200000000000000" pitchFamily="34" charset="0"/>
                  </a:rPr>
                  <a:t>5</a:t>
                </a:r>
              </a:p>
            </p:txBody>
          </p:sp>
          <p:cxnSp>
            <p:nvCxnSpPr>
              <p:cNvPr id="274" name="Straight Arrow Connector 273"/>
              <p:cNvCxnSpPr/>
              <p:nvPr/>
            </p:nvCxnSpPr>
            <p:spPr>
              <a:xfrm rot="16200000">
                <a:off x="1145302" y="6571489"/>
                <a:ext cx="180988" cy="1583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67" name="Group 257"/>
            <p:cNvGrpSpPr/>
            <p:nvPr/>
          </p:nvGrpSpPr>
          <p:grpSpPr>
            <a:xfrm>
              <a:off x="3986905" y="6292527"/>
              <a:ext cx="400451" cy="651534"/>
              <a:chOff x="1128931" y="6473889"/>
              <a:chExt cx="400451" cy="651534"/>
            </a:xfrm>
          </p:grpSpPr>
          <p:sp>
            <p:nvSpPr>
              <p:cNvPr id="271" name="TextBox 620"/>
              <p:cNvSpPr txBox="1">
                <a:spLocks noChangeArrowheads="1"/>
              </p:cNvSpPr>
              <p:nvPr/>
            </p:nvSpPr>
            <p:spPr bwMode="auto">
              <a:xfrm>
                <a:off x="1128931" y="6588026"/>
                <a:ext cx="400451" cy="53739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just"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sz="2800" b="1">
                    <a:solidFill>
                      <a:srgbClr val="C0504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.VnArial" panose="020B7200000000000000" pitchFamily="34" charset="0"/>
                  </a:rPr>
                  <a:t>6</a:t>
                </a:r>
              </a:p>
            </p:txBody>
          </p:sp>
          <p:cxnSp>
            <p:nvCxnSpPr>
              <p:cNvPr id="272" name="Straight Arrow Connector 271"/>
              <p:cNvCxnSpPr/>
              <p:nvPr/>
            </p:nvCxnSpPr>
            <p:spPr>
              <a:xfrm rot="16200000">
                <a:off x="1214922" y="6563592"/>
                <a:ext cx="180987" cy="1582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68" name="Group 260"/>
            <p:cNvGrpSpPr/>
            <p:nvPr/>
          </p:nvGrpSpPr>
          <p:grpSpPr>
            <a:xfrm>
              <a:off x="4558298" y="6292528"/>
              <a:ext cx="400450" cy="651533"/>
              <a:chOff x="1128820" y="6473890"/>
              <a:chExt cx="400450" cy="651533"/>
            </a:xfrm>
          </p:grpSpPr>
          <p:sp>
            <p:nvSpPr>
              <p:cNvPr id="269" name="TextBox 618"/>
              <p:cNvSpPr txBox="1">
                <a:spLocks noChangeArrowheads="1"/>
              </p:cNvSpPr>
              <p:nvPr/>
            </p:nvSpPr>
            <p:spPr bwMode="auto">
              <a:xfrm>
                <a:off x="1128820" y="6588026"/>
                <a:ext cx="400450" cy="53739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just"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sz="2800" b="1" dirty="0">
                    <a:solidFill>
                      <a:srgbClr val="C0504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.VnArial" panose="020B7200000000000000" pitchFamily="34" charset="0"/>
                  </a:rPr>
                  <a:t>7</a:t>
                </a:r>
              </a:p>
            </p:txBody>
          </p:sp>
          <p:cxnSp>
            <p:nvCxnSpPr>
              <p:cNvPr id="270" name="Straight Arrow Connector 269"/>
              <p:cNvCxnSpPr/>
              <p:nvPr/>
            </p:nvCxnSpPr>
            <p:spPr>
              <a:xfrm rot="16200000">
                <a:off x="1265459" y="6563592"/>
                <a:ext cx="180987" cy="1583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10"/>
                                        <p:tgtEl>
                                          <p:spTgt spid="9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10"/>
                                        <p:tgtEl>
                                          <p:spTgt spid="9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1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1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1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1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1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1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1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1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11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11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11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11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11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11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11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11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11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11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11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11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11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11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11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110"/>
                                        <p:tgtEl>
                                          <p:spTgt spid="9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110"/>
                                        <p:tgtEl>
                                          <p:spTgt spid="9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110"/>
                                        <p:tgtEl>
                                          <p:spTgt spid="9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110"/>
                                        <p:tgtEl>
                                          <p:spTgt spid="9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110"/>
                                        <p:tgtEl>
                                          <p:spTgt spid="9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110"/>
                                        <p:tgtEl>
                                          <p:spTgt spid="9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110"/>
                                        <p:tgtEl>
                                          <p:spTgt spid="9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110"/>
                                        <p:tgtEl>
                                          <p:spTgt spid="9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110"/>
                                        <p:tgtEl>
                                          <p:spTgt spid="9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110"/>
                                        <p:tgtEl>
                                          <p:spTgt spid="9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110"/>
                                        <p:tgtEl>
                                          <p:spTgt spid="9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110"/>
                                        <p:tgtEl>
                                          <p:spTgt spid="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110"/>
                                        <p:tgtEl>
                                          <p:spTgt spid="9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9500"/>
                            </p:stCondLst>
                            <p:childTnLst>
                              <p:par>
                                <p:cTn id="1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110"/>
                                        <p:tgtEl>
                                          <p:spTgt spid="9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110"/>
                                        <p:tgtEl>
                                          <p:spTgt spid="9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0500"/>
                            </p:stCondLst>
                            <p:childTnLst>
                              <p:par>
                                <p:cTn id="1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110"/>
                                        <p:tgtEl>
                                          <p:spTgt spid="9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1000"/>
                            </p:stCondLst>
                            <p:childTnLst>
                              <p:par>
                                <p:cTn id="1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110"/>
                                        <p:tgtEl>
                                          <p:spTgt spid="9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1500"/>
                            </p:stCondLst>
                            <p:childTnLst>
                              <p:par>
                                <p:cTn id="1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" dur="110"/>
                                        <p:tgtEl>
                                          <p:spTgt spid="9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110"/>
                                        <p:tgtEl>
                                          <p:spTgt spid="9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2500"/>
                            </p:stCondLst>
                            <p:childTnLst>
                              <p:par>
                                <p:cTn id="1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" dur="110"/>
                                        <p:tgtEl>
                                          <p:spTgt spid="9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3000"/>
                            </p:stCondLst>
                            <p:childTnLst>
                              <p:par>
                                <p:cTn id="1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1" dur="110"/>
                                        <p:tgtEl>
                                          <p:spTgt spid="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3500"/>
                            </p:stCondLst>
                            <p:childTnLst>
                              <p:par>
                                <p:cTn id="1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5" dur="110"/>
                                        <p:tgtEl>
                                          <p:spTgt spid="9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9" dur="110"/>
                                        <p:tgtEl>
                                          <p:spTgt spid="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4500"/>
                            </p:stCondLst>
                            <p:childTnLst>
                              <p:par>
                                <p:cTn id="2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110"/>
                                        <p:tgtEl>
                                          <p:spTgt spid="9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5000"/>
                            </p:stCondLst>
                            <p:childTnLst>
                              <p:par>
                                <p:cTn id="2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7" dur="110"/>
                                        <p:tgtEl>
                                          <p:spTgt spid="9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5500"/>
                            </p:stCondLst>
                            <p:childTnLst>
                              <p:par>
                                <p:cTn id="2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1" dur="110"/>
                                        <p:tgtEl>
                                          <p:spTgt spid="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5" dur="110"/>
                                        <p:tgtEl>
                                          <p:spTgt spid="9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6500"/>
                            </p:stCondLst>
                            <p:childTnLst>
                              <p:par>
                                <p:cTn id="2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9" dur="110"/>
                                        <p:tgtEl>
                                          <p:spTgt spid="9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7000"/>
                            </p:stCondLst>
                            <p:childTnLst>
                              <p:par>
                                <p:cTn id="2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110"/>
                                        <p:tgtEl>
                                          <p:spTgt spid="9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7500"/>
                            </p:stCondLst>
                            <p:childTnLst>
                              <p:par>
                                <p:cTn id="2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7" dur="110"/>
                                        <p:tgtEl>
                                          <p:spTgt spid="9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8000"/>
                            </p:stCondLst>
                            <p:childTnLst>
                              <p:par>
                                <p:cTn id="2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1" dur="110"/>
                                        <p:tgtEl>
                                          <p:spTgt spid="9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28500"/>
                            </p:stCondLst>
                            <p:childTnLst>
                              <p:par>
                                <p:cTn id="2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5" dur="110"/>
                                        <p:tgtEl>
                                          <p:spTgt spid="9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29000"/>
                            </p:stCondLst>
                            <p:childTnLst>
                              <p:par>
                                <p:cTn id="2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9" dur="110"/>
                                        <p:tgtEl>
                                          <p:spTgt spid="9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9500"/>
                            </p:stCondLst>
                            <p:childTnLst>
                              <p:par>
                                <p:cTn id="2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3" dur="110"/>
                                        <p:tgtEl>
                                          <p:spTgt spid="9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30000"/>
                            </p:stCondLst>
                            <p:childTnLst>
                              <p:par>
                                <p:cTn id="2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7" dur="110"/>
                                        <p:tgtEl>
                                          <p:spTgt spid="9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30500"/>
                            </p:stCondLst>
                            <p:childTnLst>
                              <p:par>
                                <p:cTn id="2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1" dur="110"/>
                                        <p:tgtEl>
                                          <p:spTgt spid="9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31000"/>
                            </p:stCondLst>
                            <p:childTnLst>
                              <p:par>
                                <p:cTn id="2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5" dur="110"/>
                                        <p:tgtEl>
                                          <p:spTgt spid="9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31500"/>
                            </p:stCondLst>
                            <p:childTnLst>
                              <p:par>
                                <p:cTn id="2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9" dur="110"/>
                                        <p:tgtEl>
                                          <p:spTgt spid="9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32000"/>
                            </p:stCondLst>
                            <p:childTnLst>
                              <p:par>
                                <p:cTn id="2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3" dur="110"/>
                                        <p:tgtEl>
                                          <p:spTgt spid="9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32500"/>
                            </p:stCondLst>
                            <p:childTnLst>
                              <p:par>
                                <p:cTn id="2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7" dur="110"/>
                                        <p:tgtEl>
                                          <p:spTgt spid="9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33000"/>
                            </p:stCondLst>
                            <p:childTnLst>
                              <p:par>
                                <p:cTn id="2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1" dur="110"/>
                                        <p:tgtEl>
                                          <p:spTgt spid="9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33500"/>
                            </p:stCondLst>
                            <p:childTnLst>
                              <p:par>
                                <p:cTn id="2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5" dur="110"/>
                                        <p:tgtEl>
                                          <p:spTgt spid="9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34000"/>
                            </p:stCondLst>
                            <p:childTnLst>
                              <p:par>
                                <p:cTn id="2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9" dur="110"/>
                                        <p:tgtEl>
                                          <p:spTgt spid="9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34500"/>
                            </p:stCondLst>
                            <p:childTnLst>
                              <p:par>
                                <p:cTn id="2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3" dur="110"/>
                                        <p:tgtEl>
                                          <p:spTgt spid="9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35000"/>
                            </p:stCondLst>
                            <p:childTnLst>
                              <p:par>
                                <p:cTn id="2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7" dur="110"/>
                                        <p:tgtEl>
                                          <p:spTgt spid="9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35500"/>
                            </p:stCondLst>
                            <p:childTnLst>
                              <p:par>
                                <p:cTn id="2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1" dur="110"/>
                                        <p:tgtEl>
                                          <p:spTgt spid="9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36000"/>
                            </p:stCondLst>
                            <p:childTnLst>
                              <p:par>
                                <p:cTn id="2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5" dur="110"/>
                                        <p:tgtEl>
                                          <p:spTgt spid="9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36500"/>
                            </p:stCondLst>
                            <p:childTnLst>
                              <p:par>
                                <p:cTn id="2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9" dur="110"/>
                                        <p:tgtEl>
                                          <p:spTgt spid="9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37000"/>
                            </p:stCondLst>
                            <p:childTnLst>
                              <p:par>
                                <p:cTn id="3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3" dur="110"/>
                                        <p:tgtEl>
                                          <p:spTgt spid="9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37500"/>
                            </p:stCondLst>
                            <p:childTnLst>
                              <p:par>
                                <p:cTn id="3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7" dur="110"/>
                                        <p:tgtEl>
                                          <p:spTgt spid="9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38000"/>
                            </p:stCondLst>
                            <p:childTnLst>
                              <p:par>
                                <p:cTn id="3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1" dur="110"/>
                                        <p:tgtEl>
                                          <p:spTgt spid="9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38500"/>
                            </p:stCondLst>
                            <p:childTnLst>
                              <p:par>
                                <p:cTn id="3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5" dur="110"/>
                                        <p:tgtEl>
                                          <p:spTgt spid="9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39000"/>
                            </p:stCondLst>
                            <p:childTnLst>
                              <p:par>
                                <p:cTn id="3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9" dur="110"/>
                                        <p:tgtEl>
                                          <p:spTgt spid="9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39500"/>
                            </p:stCondLst>
                            <p:childTnLst>
                              <p:par>
                                <p:cTn id="3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3" dur="110"/>
                                        <p:tgtEl>
                                          <p:spTgt spid="9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3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7" dur="110"/>
                                        <p:tgtEl>
                                          <p:spTgt spid="9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40500"/>
                            </p:stCondLst>
                            <p:childTnLst>
                              <p:par>
                                <p:cTn id="3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1" dur="110"/>
                                        <p:tgtEl>
                                          <p:spTgt spid="9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41000"/>
                            </p:stCondLst>
                            <p:childTnLst>
                              <p:par>
                                <p:cTn id="3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5" dur="110"/>
                                        <p:tgtEl>
                                          <p:spTgt spid="9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41500"/>
                            </p:stCondLst>
                            <p:childTnLst>
                              <p:par>
                                <p:cTn id="3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9" dur="110"/>
                                        <p:tgtEl>
                                          <p:spTgt spid="9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42000"/>
                            </p:stCondLst>
                            <p:childTnLst>
                              <p:par>
                                <p:cTn id="3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3" dur="110"/>
                                        <p:tgtEl>
                                          <p:spTgt spid="9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42500"/>
                            </p:stCondLst>
                            <p:childTnLst>
                              <p:par>
                                <p:cTn id="3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7" dur="110"/>
                                        <p:tgtEl>
                                          <p:spTgt spid="9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43000"/>
                            </p:stCondLst>
                            <p:childTnLst>
                              <p:par>
                                <p:cTn id="3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1" dur="110"/>
                                        <p:tgtEl>
                                          <p:spTgt spid="9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43500"/>
                            </p:stCondLst>
                            <p:childTnLst>
                              <p:par>
                                <p:cTn id="3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5" dur="110"/>
                                        <p:tgtEl>
                                          <p:spTgt spid="9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44000"/>
                            </p:stCondLst>
                            <p:childTnLst>
                              <p:par>
                                <p:cTn id="3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9" dur="110"/>
                                        <p:tgtEl>
                                          <p:spTgt spid="9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44500"/>
                            </p:stCondLst>
                            <p:childTnLst>
                              <p:par>
                                <p:cTn id="3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3" dur="110"/>
                                        <p:tgtEl>
                                          <p:spTgt spid="9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45000"/>
                            </p:stCondLst>
                            <p:childTnLst>
                              <p:par>
                                <p:cTn id="3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7" dur="110"/>
                                        <p:tgtEl>
                                          <p:spTgt spid="9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45500"/>
                            </p:stCondLst>
                            <p:childTnLst>
                              <p:par>
                                <p:cTn id="3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1" dur="110"/>
                                        <p:tgtEl>
                                          <p:spTgt spid="9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46000"/>
                            </p:stCondLst>
                            <p:childTnLst>
                              <p:par>
                                <p:cTn id="3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5" dur="110"/>
                                        <p:tgtEl>
                                          <p:spTgt spid="9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46500"/>
                            </p:stCondLst>
                            <p:childTnLst>
                              <p:par>
                                <p:cTn id="3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9" dur="110"/>
                                        <p:tgtEl>
                                          <p:spTgt spid="9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47000"/>
                            </p:stCondLst>
                            <p:childTnLst>
                              <p:par>
                                <p:cTn id="3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3" dur="110"/>
                                        <p:tgtEl>
                                          <p:spTgt spid="9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47500"/>
                            </p:stCondLst>
                            <p:childTnLst>
                              <p:par>
                                <p:cTn id="3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7" dur="110"/>
                                        <p:tgtEl>
                                          <p:spTgt spid="9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48000"/>
                            </p:stCondLst>
                            <p:childTnLst>
                              <p:par>
                                <p:cTn id="3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1" dur="110"/>
                                        <p:tgtEl>
                                          <p:spTgt spid="9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48500"/>
                            </p:stCondLst>
                            <p:childTnLst>
                              <p:par>
                                <p:cTn id="3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5" dur="110"/>
                                        <p:tgtEl>
                                          <p:spTgt spid="9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49000"/>
                            </p:stCondLst>
                            <p:childTnLst>
                              <p:par>
                                <p:cTn id="3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9" dur="110"/>
                                        <p:tgtEl>
                                          <p:spTgt spid="9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49500"/>
                            </p:stCondLst>
                            <p:childTnLst>
                              <p:par>
                                <p:cTn id="4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3" dur="110"/>
                                        <p:tgtEl>
                                          <p:spTgt spid="9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50000"/>
                            </p:stCondLst>
                            <p:childTnLst>
                              <p:par>
                                <p:cTn id="4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7" dur="110"/>
                                        <p:tgtEl>
                                          <p:spTgt spid="9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50500"/>
                            </p:stCondLst>
                            <p:childTnLst>
                              <p:par>
                                <p:cTn id="4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1" dur="110"/>
                                        <p:tgtEl>
                                          <p:spTgt spid="9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51000"/>
                            </p:stCondLst>
                            <p:childTnLst>
                              <p:par>
                                <p:cTn id="4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5" dur="110"/>
                                        <p:tgtEl>
                                          <p:spTgt spid="9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51500"/>
                            </p:stCondLst>
                            <p:childTnLst>
                              <p:par>
                                <p:cTn id="4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9" dur="110"/>
                                        <p:tgtEl>
                                          <p:spTgt spid="9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52000"/>
                            </p:stCondLst>
                            <p:childTnLst>
                              <p:par>
                                <p:cTn id="4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3" dur="110"/>
                                        <p:tgtEl>
                                          <p:spTgt spid="9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52500"/>
                            </p:stCondLst>
                            <p:childTnLst>
                              <p:par>
                                <p:cTn id="4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7" dur="110"/>
                                        <p:tgtEl>
                                          <p:spTgt spid="9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53000"/>
                            </p:stCondLst>
                            <p:childTnLst>
                              <p:par>
                                <p:cTn id="4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1" dur="110"/>
                                        <p:tgtEl>
                                          <p:spTgt spid="9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>
                            <p:stCondLst>
                              <p:cond delay="53500"/>
                            </p:stCondLst>
                            <p:childTnLst>
                              <p:par>
                                <p:cTn id="4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5" dur="110"/>
                                        <p:tgtEl>
                                          <p:spTgt spid="9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54000"/>
                            </p:stCondLst>
                            <p:childTnLst>
                              <p:par>
                                <p:cTn id="4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9" dur="110"/>
                                        <p:tgtEl>
                                          <p:spTgt spid="9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54500"/>
                            </p:stCondLst>
                            <p:childTnLst>
                              <p:par>
                                <p:cTn id="4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3" dur="110"/>
                                        <p:tgtEl>
                                          <p:spTgt spid="9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55000"/>
                            </p:stCondLst>
                            <p:childTnLst>
                              <p:par>
                                <p:cTn id="4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7" dur="110"/>
                                        <p:tgtEl>
                                          <p:spTgt spid="9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55500"/>
                            </p:stCondLst>
                            <p:childTnLst>
                              <p:par>
                                <p:cTn id="4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1" dur="110"/>
                                        <p:tgtEl>
                                          <p:spTgt spid="9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56000"/>
                            </p:stCondLst>
                            <p:childTnLst>
                              <p:par>
                                <p:cTn id="4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5" dur="110"/>
                                        <p:tgtEl>
                                          <p:spTgt spid="9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56500"/>
                            </p:stCondLst>
                            <p:childTnLst>
                              <p:par>
                                <p:cTn id="4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9" dur="110"/>
                                        <p:tgtEl>
                                          <p:spTgt spid="9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57000"/>
                            </p:stCondLst>
                            <p:childTnLst>
                              <p:par>
                                <p:cTn id="4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3" dur="110"/>
                                        <p:tgtEl>
                                          <p:spTgt spid="9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57500"/>
                            </p:stCondLst>
                            <p:childTnLst>
                              <p:par>
                                <p:cTn id="4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7" dur="110"/>
                                        <p:tgtEl>
                                          <p:spTgt spid="9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58000"/>
                            </p:stCondLst>
                            <p:childTnLst>
                              <p:par>
                                <p:cTn id="4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1" dur="110"/>
                                        <p:tgtEl>
                                          <p:spTgt spid="9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58500"/>
                            </p:stCondLst>
                            <p:childTnLst>
                              <p:par>
                                <p:cTn id="4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5" dur="110"/>
                                        <p:tgtEl>
                                          <p:spTgt spid="9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59000"/>
                            </p:stCondLst>
                            <p:childTnLst>
                              <p:par>
                                <p:cTn id="4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9" dur="110"/>
                                        <p:tgtEl>
                                          <p:spTgt spid="9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0" fill="hold">
                            <p:stCondLst>
                              <p:cond delay="59500"/>
                            </p:stCondLst>
                            <p:childTnLst>
                              <p:par>
                                <p:cTn id="4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3" dur="110"/>
                                        <p:tgtEl>
                                          <p:spTgt spid="9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4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7" dur="110"/>
                                        <p:tgtEl>
                                          <p:spTgt spid="9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60500"/>
                            </p:stCondLst>
                            <p:childTnLst>
                              <p:par>
                                <p:cTn id="4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1" dur="110"/>
                                        <p:tgtEl>
                                          <p:spTgt spid="9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>
                            <p:stCondLst>
                              <p:cond delay="61000"/>
                            </p:stCondLst>
                            <p:childTnLst>
                              <p:par>
                                <p:cTn id="4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5" dur="110"/>
                                        <p:tgtEl>
                                          <p:spTgt spid="9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>
                            <p:stCondLst>
                              <p:cond delay="61500"/>
                            </p:stCondLst>
                            <p:childTnLst>
                              <p:par>
                                <p:cTn id="4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9" dur="110"/>
                                        <p:tgtEl>
                                          <p:spTgt spid="9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62000"/>
                            </p:stCondLst>
                            <p:childTnLst>
                              <p:par>
                                <p:cTn id="5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3" dur="110"/>
                                        <p:tgtEl>
                                          <p:spTgt spid="9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4" fill="hold">
                            <p:stCondLst>
                              <p:cond delay="62500"/>
                            </p:stCondLst>
                            <p:childTnLst>
                              <p:par>
                                <p:cTn id="5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7" dur="110"/>
                                        <p:tgtEl>
                                          <p:spTgt spid="9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63000"/>
                            </p:stCondLst>
                            <p:childTnLst>
                              <p:par>
                                <p:cTn id="5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1" dur="110"/>
                                        <p:tgtEl>
                                          <p:spTgt spid="9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63500"/>
                            </p:stCondLst>
                            <p:childTnLst>
                              <p:par>
                                <p:cTn id="5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5" dur="110"/>
                                        <p:tgtEl>
                                          <p:spTgt spid="9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6" fill="hold">
                            <p:stCondLst>
                              <p:cond delay="64000"/>
                            </p:stCondLst>
                            <p:childTnLst>
                              <p:par>
                                <p:cTn id="5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9" dur="110"/>
                                        <p:tgtEl>
                                          <p:spTgt spid="9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>
                            <p:stCondLst>
                              <p:cond delay="64500"/>
                            </p:stCondLst>
                            <p:childTnLst>
                              <p:par>
                                <p:cTn id="5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3" dur="110"/>
                                        <p:tgtEl>
                                          <p:spTgt spid="9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65000"/>
                            </p:stCondLst>
                            <p:childTnLst>
                              <p:par>
                                <p:cTn id="5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7" dur="110"/>
                                        <p:tgtEl>
                                          <p:spTgt spid="9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8" fill="hold">
                            <p:stCondLst>
                              <p:cond delay="65500"/>
                            </p:stCondLst>
                            <p:childTnLst>
                              <p:par>
                                <p:cTn id="5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1" dur="110"/>
                                        <p:tgtEl>
                                          <p:spTgt spid="9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>
                            <p:stCondLst>
                              <p:cond delay="66000"/>
                            </p:stCondLst>
                            <p:childTnLst>
                              <p:par>
                                <p:cTn id="5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5" dur="110"/>
                                        <p:tgtEl>
                                          <p:spTgt spid="9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66500"/>
                            </p:stCondLst>
                            <p:childTnLst>
                              <p:par>
                                <p:cTn id="5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9" dur="110"/>
                                        <p:tgtEl>
                                          <p:spTgt spid="9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0" fill="hold">
                            <p:stCondLst>
                              <p:cond delay="67000"/>
                            </p:stCondLst>
                            <p:childTnLst>
                              <p:par>
                                <p:cTn id="5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3" dur="110"/>
                                        <p:tgtEl>
                                          <p:spTgt spid="9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67500"/>
                            </p:stCondLst>
                            <p:childTnLst>
                              <p:par>
                                <p:cTn id="5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7" dur="110"/>
                                        <p:tgtEl>
                                          <p:spTgt spid="9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68000"/>
                            </p:stCondLst>
                            <p:childTnLst>
                              <p:par>
                                <p:cTn id="5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1" dur="110"/>
                                        <p:tgtEl>
                                          <p:spTgt spid="9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2" fill="hold">
                            <p:stCondLst>
                              <p:cond delay="68500"/>
                            </p:stCondLst>
                            <p:childTnLst>
                              <p:par>
                                <p:cTn id="5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5" dur="110"/>
                                        <p:tgtEl>
                                          <p:spTgt spid="9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6" fill="hold">
                            <p:stCondLst>
                              <p:cond delay="69000"/>
                            </p:stCondLst>
                            <p:childTnLst>
                              <p:par>
                                <p:cTn id="5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9" dur="110"/>
                                        <p:tgtEl>
                                          <p:spTgt spid="9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0" fill="hold">
                            <p:stCondLst>
                              <p:cond delay="69500"/>
                            </p:stCondLst>
                            <p:childTnLst>
                              <p:par>
                                <p:cTn id="5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3" dur="110"/>
                                        <p:tgtEl>
                                          <p:spTgt spid="9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4" fill="hold">
                            <p:stCondLst>
                              <p:cond delay="70000"/>
                            </p:stCondLst>
                            <p:childTnLst>
                              <p:par>
                                <p:cTn id="5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7" dur="110"/>
                                        <p:tgtEl>
                                          <p:spTgt spid="9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8" fill="hold">
                            <p:stCondLst>
                              <p:cond delay="70500"/>
                            </p:stCondLst>
                            <p:childTnLst>
                              <p:par>
                                <p:cTn id="5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1" dur="110"/>
                                        <p:tgtEl>
                                          <p:spTgt spid="9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2" fill="hold">
                            <p:stCondLst>
                              <p:cond delay="71000"/>
                            </p:stCondLst>
                            <p:childTnLst>
                              <p:par>
                                <p:cTn id="5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5" dur="110"/>
                                        <p:tgtEl>
                                          <p:spTgt spid="9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6" fill="hold">
                            <p:stCondLst>
                              <p:cond delay="71500"/>
                            </p:stCondLst>
                            <p:childTnLst>
                              <p:par>
                                <p:cTn id="5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9" dur="110"/>
                                        <p:tgtEl>
                                          <p:spTgt spid="9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0" fill="hold">
                            <p:stCondLst>
                              <p:cond delay="72000"/>
                            </p:stCondLst>
                            <p:childTnLst>
                              <p:par>
                                <p:cTn id="5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3" dur="110"/>
                                        <p:tgtEl>
                                          <p:spTgt spid="9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4" fill="hold">
                            <p:stCondLst>
                              <p:cond delay="72500"/>
                            </p:stCondLst>
                            <p:childTnLst>
                              <p:par>
                                <p:cTn id="5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7" dur="110"/>
                                        <p:tgtEl>
                                          <p:spTgt spid="9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8" fill="hold">
                            <p:stCondLst>
                              <p:cond delay="73000"/>
                            </p:stCondLst>
                            <p:childTnLst>
                              <p:par>
                                <p:cTn id="5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1" dur="110"/>
                                        <p:tgtEl>
                                          <p:spTgt spid="9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2" fill="hold">
                            <p:stCondLst>
                              <p:cond delay="73500"/>
                            </p:stCondLst>
                            <p:childTnLst>
                              <p:par>
                                <p:cTn id="5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5" dur="110"/>
                                        <p:tgtEl>
                                          <p:spTgt spid="9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6" fill="hold">
                            <p:stCondLst>
                              <p:cond delay="74000"/>
                            </p:stCondLst>
                            <p:childTnLst>
                              <p:par>
                                <p:cTn id="5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9" dur="110"/>
                                        <p:tgtEl>
                                          <p:spTgt spid="9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0" fill="hold">
                            <p:stCondLst>
                              <p:cond delay="74500"/>
                            </p:stCondLst>
                            <p:childTnLst>
                              <p:par>
                                <p:cTn id="6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3" dur="110"/>
                                        <p:tgtEl>
                                          <p:spTgt spid="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4" fill="hold">
                            <p:stCondLst>
                              <p:cond delay="75000"/>
                            </p:stCondLst>
                            <p:childTnLst>
                              <p:par>
                                <p:cTn id="6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7" dur="110"/>
                                        <p:tgtEl>
                                          <p:spTgt spid="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8" fill="hold">
                            <p:stCondLst>
                              <p:cond delay="75500"/>
                            </p:stCondLst>
                            <p:childTnLst>
                              <p:par>
                                <p:cTn id="6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1" dur="110"/>
                                        <p:tgtEl>
                                          <p:spTgt spid="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2" fill="hold">
                            <p:stCondLst>
                              <p:cond delay="76000"/>
                            </p:stCondLst>
                            <p:childTnLst>
                              <p:par>
                                <p:cTn id="6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5" dur="110"/>
                                        <p:tgtEl>
                                          <p:spTgt spid="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6" fill="hold">
                            <p:stCondLst>
                              <p:cond delay="76500"/>
                            </p:stCondLst>
                            <p:childTnLst>
                              <p:par>
                                <p:cTn id="6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9" dur="110"/>
                                        <p:tgtEl>
                                          <p:spTgt spid="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0" fill="hold">
                            <p:stCondLst>
                              <p:cond delay="77000"/>
                            </p:stCondLst>
                            <p:childTnLst>
                              <p:par>
                                <p:cTn id="6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3" dur="110"/>
                                        <p:tgtEl>
                                          <p:spTgt spid="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4" fill="hold">
                            <p:stCondLst>
                              <p:cond delay="77500"/>
                            </p:stCondLst>
                            <p:childTnLst>
                              <p:par>
                                <p:cTn id="6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7" dur="110"/>
                                        <p:tgtEl>
                                          <p:spTgt spid="9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8" fill="hold">
                            <p:stCondLst>
                              <p:cond delay="78000"/>
                            </p:stCondLst>
                            <p:childTnLst>
                              <p:par>
                                <p:cTn id="6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1" dur="110"/>
                                        <p:tgtEl>
                                          <p:spTgt spid="9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2" fill="hold">
                            <p:stCondLst>
                              <p:cond delay="78500"/>
                            </p:stCondLst>
                            <p:childTnLst>
                              <p:par>
                                <p:cTn id="6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5" dur="110"/>
                                        <p:tgtEl>
                                          <p:spTgt spid="9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6" fill="hold">
                            <p:stCondLst>
                              <p:cond delay="79000"/>
                            </p:stCondLst>
                            <p:childTnLst>
                              <p:par>
                                <p:cTn id="6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9" dur="110"/>
                                        <p:tgtEl>
                                          <p:spTgt spid="9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0" fill="hold">
                            <p:stCondLst>
                              <p:cond delay="79500"/>
                            </p:stCondLst>
                            <p:childTnLst>
                              <p:par>
                                <p:cTn id="6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3" dur="110"/>
                                        <p:tgtEl>
                                          <p:spTgt spid="9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4" fill="hold">
                            <p:stCondLst>
                              <p:cond delay="80000"/>
                            </p:stCondLst>
                            <p:childTnLst>
                              <p:par>
                                <p:cTn id="6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7" dur="110"/>
                                        <p:tgtEl>
                                          <p:spTgt spid="9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8" fill="hold">
                            <p:stCondLst>
                              <p:cond delay="80500"/>
                            </p:stCondLst>
                            <p:childTnLst>
                              <p:par>
                                <p:cTn id="6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1" dur="110"/>
                                        <p:tgtEl>
                                          <p:spTgt spid="9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2" fill="hold">
                            <p:stCondLst>
                              <p:cond delay="81000"/>
                            </p:stCondLst>
                            <p:childTnLst>
                              <p:par>
                                <p:cTn id="6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5" dur="110"/>
                                        <p:tgtEl>
                                          <p:spTgt spid="9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6" fill="hold">
                            <p:stCondLst>
                              <p:cond delay="81500"/>
                            </p:stCondLst>
                            <p:childTnLst>
                              <p:par>
                                <p:cTn id="6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9" dur="110"/>
                                        <p:tgtEl>
                                          <p:spTgt spid="9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0" fill="hold">
                            <p:stCondLst>
                              <p:cond delay="82000"/>
                            </p:stCondLst>
                            <p:childTnLst>
                              <p:par>
                                <p:cTn id="6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3" dur="110"/>
                                        <p:tgtEl>
                                          <p:spTgt spid="9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4" fill="hold">
                            <p:stCondLst>
                              <p:cond delay="82500"/>
                            </p:stCondLst>
                            <p:childTnLst>
                              <p:par>
                                <p:cTn id="6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7" dur="110"/>
                                        <p:tgtEl>
                                          <p:spTgt spid="9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8" fill="hold">
                            <p:stCondLst>
                              <p:cond delay="83000"/>
                            </p:stCondLst>
                            <p:childTnLst>
                              <p:par>
                                <p:cTn id="6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1" dur="110"/>
                                        <p:tgtEl>
                                          <p:spTgt spid="9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2" fill="hold">
                            <p:stCondLst>
                              <p:cond delay="83500"/>
                            </p:stCondLst>
                            <p:childTnLst>
                              <p:par>
                                <p:cTn id="6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5" dur="110"/>
                                        <p:tgtEl>
                                          <p:spTgt spid="9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6" fill="hold">
                            <p:stCondLst>
                              <p:cond delay="84000"/>
                            </p:stCondLst>
                            <p:childTnLst>
                              <p:par>
                                <p:cTn id="6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9" dur="110"/>
                                        <p:tgtEl>
                                          <p:spTgt spid="9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0" fill="hold">
                            <p:stCondLst>
                              <p:cond delay="84500"/>
                            </p:stCondLst>
                            <p:childTnLst>
                              <p:par>
                                <p:cTn id="6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3" dur="110"/>
                                        <p:tgtEl>
                                          <p:spTgt spid="9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4" fill="hold">
                            <p:stCondLst>
                              <p:cond delay="85000"/>
                            </p:stCondLst>
                            <p:childTnLst>
                              <p:par>
                                <p:cTn id="6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7" dur="110"/>
                                        <p:tgtEl>
                                          <p:spTgt spid="9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8" fill="hold">
                            <p:stCondLst>
                              <p:cond delay="85500"/>
                            </p:stCondLst>
                            <p:childTnLst>
                              <p:par>
                                <p:cTn id="6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1" dur="110"/>
                                        <p:tgtEl>
                                          <p:spTgt spid="9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2" fill="hold">
                            <p:stCondLst>
                              <p:cond delay="86000"/>
                            </p:stCondLst>
                            <p:childTnLst>
                              <p:par>
                                <p:cTn id="6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5" dur="110"/>
                                        <p:tgtEl>
                                          <p:spTgt spid="9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6" fill="hold">
                            <p:stCondLst>
                              <p:cond delay="86500"/>
                            </p:stCondLst>
                            <p:childTnLst>
                              <p:par>
                                <p:cTn id="6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9" dur="110"/>
                                        <p:tgtEl>
                                          <p:spTgt spid="9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0" fill="hold">
                            <p:stCondLst>
                              <p:cond delay="87000"/>
                            </p:stCondLst>
                            <p:childTnLst>
                              <p:par>
                                <p:cTn id="7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3" dur="110"/>
                                        <p:tgtEl>
                                          <p:spTgt spid="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4" fill="hold">
                            <p:stCondLst>
                              <p:cond delay="87500"/>
                            </p:stCondLst>
                            <p:childTnLst>
                              <p:par>
                                <p:cTn id="7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7" dur="110"/>
                                        <p:tgtEl>
                                          <p:spTgt spid="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8" fill="hold">
                            <p:stCondLst>
                              <p:cond delay="88000"/>
                            </p:stCondLst>
                            <p:childTnLst>
                              <p:par>
                                <p:cTn id="7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1" dur="110"/>
                                        <p:tgtEl>
                                          <p:spTgt spid="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2" fill="hold">
                            <p:stCondLst>
                              <p:cond delay="88500"/>
                            </p:stCondLst>
                            <p:childTnLst>
                              <p:par>
                                <p:cTn id="7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5" dur="110"/>
                                        <p:tgtEl>
                                          <p:spTgt spid="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6" fill="hold">
                            <p:stCondLst>
                              <p:cond delay="89000"/>
                            </p:stCondLst>
                            <p:childTnLst>
                              <p:par>
                                <p:cTn id="7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9" dur="110"/>
                                        <p:tgtEl>
                                          <p:spTgt spid="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0" fill="hold">
                            <p:stCondLst>
                              <p:cond delay="89500"/>
                            </p:stCondLst>
                            <p:childTnLst>
                              <p:par>
                                <p:cTn id="7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3" dur="110"/>
                                        <p:tgtEl>
                                          <p:spTgt spid="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4" fill="hold">
                            <p:stCondLst>
                              <p:cond delay="90000"/>
                            </p:stCondLst>
                            <p:childTnLst>
                              <p:par>
                                <p:cTn id="7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7" dur="110"/>
                                        <p:tgtEl>
                                          <p:spTgt spid="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8" fill="hold">
                            <p:stCondLst>
                              <p:cond delay="90500"/>
                            </p:stCondLst>
                            <p:childTnLst>
                              <p:par>
                                <p:cTn id="7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1" dur="110"/>
                                        <p:tgtEl>
                                          <p:spTgt spid="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2" fill="hold">
                            <p:stCondLst>
                              <p:cond delay="91000"/>
                            </p:stCondLst>
                            <p:childTnLst>
                              <p:par>
                                <p:cTn id="7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5" dur="110"/>
                                        <p:tgtEl>
                                          <p:spTgt spid="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6" fill="hold">
                            <p:stCondLst>
                              <p:cond delay="91500"/>
                            </p:stCondLst>
                            <p:childTnLst>
                              <p:par>
                                <p:cTn id="7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9" dur="110"/>
                                        <p:tgtEl>
                                          <p:spTgt spid="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0" fill="hold">
                            <p:stCondLst>
                              <p:cond delay="92000"/>
                            </p:stCondLst>
                            <p:childTnLst>
                              <p:par>
                                <p:cTn id="7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3" dur="110"/>
                                        <p:tgtEl>
                                          <p:spTgt spid="9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4" fill="hold">
                            <p:stCondLst>
                              <p:cond delay="92500"/>
                            </p:stCondLst>
                            <p:childTnLst>
                              <p:par>
                                <p:cTn id="7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7" dur="110"/>
                                        <p:tgtEl>
                                          <p:spTgt spid="9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8" fill="hold">
                            <p:stCondLst>
                              <p:cond delay="93000"/>
                            </p:stCondLst>
                            <p:childTnLst>
                              <p:par>
                                <p:cTn id="7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1" dur="110"/>
                                        <p:tgtEl>
                                          <p:spTgt spid="9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2" fill="hold">
                            <p:stCondLst>
                              <p:cond delay="93500"/>
                            </p:stCondLst>
                            <p:childTnLst>
                              <p:par>
                                <p:cTn id="7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5" dur="110"/>
                                        <p:tgtEl>
                                          <p:spTgt spid="9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6" fill="hold">
                            <p:stCondLst>
                              <p:cond delay="94000"/>
                            </p:stCondLst>
                            <p:childTnLst>
                              <p:par>
                                <p:cTn id="7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9" dur="110"/>
                                        <p:tgtEl>
                                          <p:spTgt spid="9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0" fill="hold">
                            <p:stCondLst>
                              <p:cond delay="94500"/>
                            </p:stCondLst>
                            <p:childTnLst>
                              <p:par>
                                <p:cTn id="7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3" dur="110"/>
                                        <p:tgtEl>
                                          <p:spTgt spid="9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4" fill="hold">
                            <p:stCondLst>
                              <p:cond delay="95000"/>
                            </p:stCondLst>
                            <p:childTnLst>
                              <p:par>
                                <p:cTn id="7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7" dur="110"/>
                                        <p:tgtEl>
                                          <p:spTgt spid="9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8" fill="hold">
                            <p:stCondLst>
                              <p:cond delay="95500"/>
                            </p:stCondLst>
                            <p:childTnLst>
                              <p:par>
                                <p:cTn id="7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1" dur="110"/>
                                        <p:tgtEl>
                                          <p:spTgt spid="9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2" fill="hold">
                            <p:stCondLst>
                              <p:cond delay="96000"/>
                            </p:stCondLst>
                            <p:childTnLst>
                              <p:par>
                                <p:cTn id="7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5" dur="110"/>
                                        <p:tgtEl>
                                          <p:spTgt spid="9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6" fill="hold">
                            <p:stCondLst>
                              <p:cond delay="96500"/>
                            </p:stCondLst>
                            <p:childTnLst>
                              <p:par>
                                <p:cTn id="7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9" dur="110"/>
                                        <p:tgtEl>
                                          <p:spTgt spid="9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0" fill="hold">
                            <p:stCondLst>
                              <p:cond delay="97000"/>
                            </p:stCondLst>
                            <p:childTnLst>
                              <p:par>
                                <p:cTn id="7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3" dur="110"/>
                                        <p:tgtEl>
                                          <p:spTgt spid="9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4" fill="hold">
                            <p:stCondLst>
                              <p:cond delay="97500"/>
                            </p:stCondLst>
                            <p:childTnLst>
                              <p:par>
                                <p:cTn id="7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7" dur="110"/>
                                        <p:tgtEl>
                                          <p:spTgt spid="9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8" fill="hold">
                            <p:stCondLst>
                              <p:cond delay="98000"/>
                            </p:stCondLst>
                            <p:childTnLst>
                              <p:par>
                                <p:cTn id="7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1" dur="110"/>
                                        <p:tgtEl>
                                          <p:spTgt spid="9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2" fill="hold">
                            <p:stCondLst>
                              <p:cond delay="98500"/>
                            </p:stCondLst>
                            <p:childTnLst>
                              <p:par>
                                <p:cTn id="7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5" dur="110"/>
                                        <p:tgtEl>
                                          <p:spTgt spid="9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6" fill="hold">
                            <p:stCondLst>
                              <p:cond delay="99000"/>
                            </p:stCondLst>
                            <p:childTnLst>
                              <p:par>
                                <p:cTn id="7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9" dur="110"/>
                                        <p:tgtEl>
                                          <p:spTgt spid="9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0" fill="hold">
                            <p:stCondLst>
                              <p:cond delay="99500"/>
                            </p:stCondLst>
                            <p:childTnLst>
                              <p:par>
                                <p:cTn id="8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3" dur="110"/>
                                        <p:tgtEl>
                                          <p:spTgt spid="9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4" fill="hold">
                            <p:stCondLst>
                              <p:cond delay="100000"/>
                            </p:stCondLst>
                            <p:childTnLst>
                              <p:par>
                                <p:cTn id="8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7" dur="110"/>
                                        <p:tgtEl>
                                          <p:spTgt spid="9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8" fill="hold">
                            <p:stCondLst>
                              <p:cond delay="100500"/>
                            </p:stCondLst>
                            <p:childTnLst>
                              <p:par>
                                <p:cTn id="8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1" dur="110"/>
                                        <p:tgtEl>
                                          <p:spTgt spid="9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2" fill="hold">
                            <p:stCondLst>
                              <p:cond delay="101000"/>
                            </p:stCondLst>
                            <p:childTnLst>
                              <p:par>
                                <p:cTn id="8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5" dur="110"/>
                                        <p:tgtEl>
                                          <p:spTgt spid="9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6" fill="hold">
                            <p:stCondLst>
                              <p:cond delay="101500"/>
                            </p:stCondLst>
                            <p:childTnLst>
                              <p:par>
                                <p:cTn id="8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9" dur="110"/>
                                        <p:tgtEl>
                                          <p:spTgt spid="9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0" fill="hold">
                            <p:stCondLst>
                              <p:cond delay="102000"/>
                            </p:stCondLst>
                            <p:childTnLst>
                              <p:par>
                                <p:cTn id="8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3" dur="110"/>
                                        <p:tgtEl>
                                          <p:spTgt spid="9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4" fill="hold">
                            <p:stCondLst>
                              <p:cond delay="102500"/>
                            </p:stCondLst>
                            <p:childTnLst>
                              <p:par>
                                <p:cTn id="8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7" dur="110"/>
                                        <p:tgtEl>
                                          <p:spTgt spid="9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8" fill="hold">
                            <p:stCondLst>
                              <p:cond delay="103000"/>
                            </p:stCondLst>
                            <p:childTnLst>
                              <p:par>
                                <p:cTn id="8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1" dur="110"/>
                                        <p:tgtEl>
                                          <p:spTgt spid="9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2" fill="hold">
                            <p:stCondLst>
                              <p:cond delay="103500"/>
                            </p:stCondLst>
                            <p:childTnLst>
                              <p:par>
                                <p:cTn id="8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5" dur="110"/>
                                        <p:tgtEl>
                                          <p:spTgt spid="9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6" fill="hold">
                            <p:stCondLst>
                              <p:cond delay="104000"/>
                            </p:stCondLst>
                            <p:childTnLst>
                              <p:par>
                                <p:cTn id="8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9" dur="110"/>
                                        <p:tgtEl>
                                          <p:spTgt spid="9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0" fill="hold">
                            <p:stCondLst>
                              <p:cond delay="104500"/>
                            </p:stCondLst>
                            <p:childTnLst>
                              <p:par>
                                <p:cTn id="8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3" dur="110"/>
                                        <p:tgtEl>
                                          <p:spTgt spid="9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4" fill="hold">
                            <p:stCondLst>
                              <p:cond delay="105000"/>
                            </p:stCondLst>
                            <p:childTnLst>
                              <p:par>
                                <p:cTn id="8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7" dur="110"/>
                                        <p:tgtEl>
                                          <p:spTgt spid="9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8" fill="hold">
                            <p:stCondLst>
                              <p:cond delay="105500"/>
                            </p:stCondLst>
                            <p:childTnLst>
                              <p:par>
                                <p:cTn id="8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1" dur="110"/>
                                        <p:tgtEl>
                                          <p:spTgt spid="9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2" fill="hold">
                            <p:stCondLst>
                              <p:cond delay="106000"/>
                            </p:stCondLst>
                            <p:childTnLst>
                              <p:par>
                                <p:cTn id="8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5" dur="110"/>
                                        <p:tgtEl>
                                          <p:spTgt spid="9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6" fill="hold">
                            <p:stCondLst>
                              <p:cond delay="106500"/>
                            </p:stCondLst>
                            <p:childTnLst>
                              <p:par>
                                <p:cTn id="8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9" dur="110"/>
                                        <p:tgtEl>
                                          <p:spTgt spid="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0" fill="hold">
                            <p:stCondLst>
                              <p:cond delay="107000"/>
                            </p:stCondLst>
                            <p:childTnLst>
                              <p:par>
                                <p:cTn id="8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3" dur="110"/>
                                        <p:tgtEl>
                                          <p:spTgt spid="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4" fill="hold">
                            <p:stCondLst>
                              <p:cond delay="107500"/>
                            </p:stCondLst>
                            <p:childTnLst>
                              <p:par>
                                <p:cTn id="8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7" dur="110"/>
                                        <p:tgtEl>
                                          <p:spTgt spid="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8" fill="hold">
                            <p:stCondLst>
                              <p:cond delay="108000"/>
                            </p:stCondLst>
                            <p:childTnLst>
                              <p:par>
                                <p:cTn id="8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1" dur="110"/>
                                        <p:tgtEl>
                                          <p:spTgt spid="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2" fill="hold">
                            <p:stCondLst>
                              <p:cond delay="108500"/>
                            </p:stCondLst>
                            <p:childTnLst>
                              <p:par>
                                <p:cTn id="8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5" dur="110"/>
                                        <p:tgtEl>
                                          <p:spTgt spid="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6" fill="hold">
                            <p:stCondLst>
                              <p:cond delay="109000"/>
                            </p:stCondLst>
                            <p:childTnLst>
                              <p:par>
                                <p:cTn id="8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9" dur="110"/>
                                        <p:tgtEl>
                                          <p:spTgt spid="9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0" fill="hold">
                            <p:stCondLst>
                              <p:cond delay="109500"/>
                            </p:stCondLst>
                            <p:childTnLst>
                              <p:par>
                                <p:cTn id="8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3" dur="110"/>
                                        <p:tgtEl>
                                          <p:spTgt spid="9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4" fill="hold">
                            <p:stCondLst>
                              <p:cond delay="110000"/>
                            </p:stCondLst>
                            <p:childTnLst>
                              <p:par>
                                <p:cTn id="8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7" dur="110"/>
                                        <p:tgtEl>
                                          <p:spTgt spid="9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8" fill="hold">
                            <p:stCondLst>
                              <p:cond delay="110500"/>
                            </p:stCondLst>
                            <p:childTnLst>
                              <p:par>
                                <p:cTn id="8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1" dur="110"/>
                                        <p:tgtEl>
                                          <p:spTgt spid="9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2" fill="hold">
                            <p:stCondLst>
                              <p:cond delay="111000"/>
                            </p:stCondLst>
                            <p:childTnLst>
                              <p:par>
                                <p:cTn id="8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5" dur="110"/>
                                        <p:tgtEl>
                                          <p:spTgt spid="9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6" fill="hold">
                            <p:stCondLst>
                              <p:cond delay="111500"/>
                            </p:stCondLst>
                            <p:childTnLst>
                              <p:par>
                                <p:cTn id="8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9" dur="110"/>
                                        <p:tgtEl>
                                          <p:spTgt spid="9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0" fill="hold">
                            <p:stCondLst>
                              <p:cond delay="112000"/>
                            </p:stCondLst>
                            <p:childTnLst>
                              <p:par>
                                <p:cTn id="9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3" dur="110"/>
                                        <p:tgtEl>
                                          <p:spTgt spid="9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4" fill="hold">
                            <p:stCondLst>
                              <p:cond delay="112500"/>
                            </p:stCondLst>
                            <p:childTnLst>
                              <p:par>
                                <p:cTn id="9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7" dur="110"/>
                                        <p:tgtEl>
                                          <p:spTgt spid="9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8" fill="hold">
                            <p:stCondLst>
                              <p:cond delay="113000"/>
                            </p:stCondLst>
                            <p:childTnLst>
                              <p:par>
                                <p:cTn id="9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1" dur="110"/>
                                        <p:tgtEl>
                                          <p:spTgt spid="9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2" fill="hold">
                            <p:stCondLst>
                              <p:cond delay="113500"/>
                            </p:stCondLst>
                            <p:childTnLst>
                              <p:par>
                                <p:cTn id="9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5" dur="110"/>
                                        <p:tgtEl>
                                          <p:spTgt spid="9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6" fill="hold">
                            <p:stCondLst>
                              <p:cond delay="114000"/>
                            </p:stCondLst>
                            <p:childTnLst>
                              <p:par>
                                <p:cTn id="9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9" dur="110"/>
                                        <p:tgtEl>
                                          <p:spTgt spid="9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0" fill="hold">
                            <p:stCondLst>
                              <p:cond delay="114500"/>
                            </p:stCondLst>
                            <p:childTnLst>
                              <p:par>
                                <p:cTn id="9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3" dur="110"/>
                                        <p:tgtEl>
                                          <p:spTgt spid="9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4" fill="hold">
                            <p:stCondLst>
                              <p:cond delay="115000"/>
                            </p:stCondLst>
                            <p:childTnLst>
                              <p:par>
                                <p:cTn id="9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7" dur="110"/>
                                        <p:tgtEl>
                                          <p:spTgt spid="9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8" fill="hold">
                            <p:stCondLst>
                              <p:cond delay="115500"/>
                            </p:stCondLst>
                            <p:childTnLst>
                              <p:par>
                                <p:cTn id="9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1" dur="110"/>
                                        <p:tgtEl>
                                          <p:spTgt spid="9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2" fill="hold">
                            <p:stCondLst>
                              <p:cond delay="116000"/>
                            </p:stCondLst>
                            <p:childTnLst>
                              <p:par>
                                <p:cTn id="9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6" fill="hold">
                      <p:stCondLst>
                        <p:cond delay="indefinite"/>
                      </p:stCondLst>
                      <p:childTnLst>
                        <p:par>
                          <p:cTn id="937" fill="hold">
                            <p:stCondLst>
                              <p:cond delay="0"/>
                            </p:stCondLst>
                            <p:childTnLst>
                              <p:par>
                                <p:cTn id="938" presetID="23" presetClass="entr" presetSubtype="16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0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1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2" presetID="23" presetClass="entr" presetSubtype="16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4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5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6" grpId="0" animBg="1"/>
      <p:bldP spid="9727" grpId="0" animBg="1"/>
      <p:bldP spid="9223" grpId="0" animBg="1"/>
      <p:bldP spid="9224" grpId="0" animBg="1"/>
      <p:bldP spid="9225" grpId="0" animBg="1"/>
      <p:bldP spid="9226" grpId="0" animBg="1"/>
      <p:bldP spid="9227" grpId="0" animBg="1"/>
      <p:bldP spid="9228" grpId="0" animBg="1"/>
      <p:bldP spid="9229" grpId="0" animBg="1"/>
      <p:bldP spid="9230" grpId="0" animBg="1"/>
      <p:bldP spid="9231" grpId="0" animBg="1"/>
      <p:bldP spid="9232" grpId="0" animBg="1"/>
      <p:bldP spid="9233" grpId="0" animBg="1"/>
      <p:bldP spid="9234" grpId="0" animBg="1"/>
      <p:bldP spid="9235" grpId="0" animBg="1"/>
      <p:bldP spid="9236" grpId="0" animBg="1"/>
      <p:bldP spid="9237" grpId="0" animBg="1"/>
      <p:bldP spid="9238" grpId="0" animBg="1"/>
      <p:bldP spid="9239" grpId="0" animBg="1"/>
      <p:bldP spid="9240" grpId="0" animBg="1"/>
      <p:bldP spid="9241" grpId="0" animBg="1"/>
      <p:bldP spid="9242" grpId="0" animBg="1"/>
      <p:bldP spid="9243" grpId="0" animBg="1"/>
      <p:bldP spid="9244" grpId="0" animBg="1"/>
      <p:bldP spid="9245" grpId="0" animBg="1"/>
      <p:bldP spid="9751" grpId="0" animBg="1"/>
      <p:bldP spid="9752" grpId="0" animBg="1"/>
      <p:bldP spid="9753" grpId="0" animBg="1"/>
      <p:bldP spid="9754" grpId="0" animBg="1"/>
      <p:bldP spid="9755" grpId="0" animBg="1"/>
      <p:bldP spid="9756" grpId="0" animBg="1"/>
      <p:bldP spid="9757" grpId="0" animBg="1"/>
      <p:bldP spid="9758" grpId="0" animBg="1"/>
      <p:bldP spid="9759" grpId="0" animBg="1"/>
      <p:bldP spid="9760" grpId="0" animBg="1"/>
      <p:bldP spid="9761" grpId="0" animBg="1"/>
      <p:bldP spid="9762" grpId="0" animBg="1"/>
      <p:bldP spid="9763" grpId="0" animBg="1"/>
      <p:bldP spid="9764" grpId="0" animBg="1"/>
      <p:bldP spid="9765" grpId="0" animBg="1"/>
      <p:bldP spid="9766" grpId="0" animBg="1"/>
      <p:bldP spid="9767" grpId="0" animBg="1"/>
      <p:bldP spid="9768" grpId="0" animBg="1"/>
      <p:bldP spid="9769" grpId="0" animBg="1"/>
      <p:bldP spid="9770" grpId="0" animBg="1"/>
      <p:bldP spid="9266" grpId="0" animBg="1"/>
      <p:bldP spid="9267" grpId="0" animBg="1"/>
      <p:bldP spid="9268" grpId="0" animBg="1"/>
      <p:bldP spid="9269" grpId="0" animBg="1"/>
      <p:bldP spid="9270" grpId="0" animBg="1"/>
      <p:bldP spid="9271" grpId="0" animBg="1"/>
      <p:bldP spid="9272" grpId="0" animBg="1"/>
      <p:bldP spid="9273" grpId="0" animBg="1"/>
      <p:bldP spid="9274" grpId="0" animBg="1"/>
      <p:bldP spid="9275" grpId="0" animBg="1"/>
      <p:bldP spid="9276" grpId="0" animBg="1"/>
      <p:bldP spid="9277" grpId="0" animBg="1"/>
      <p:bldP spid="9278" grpId="0" animBg="1"/>
      <p:bldP spid="9279" grpId="0" animBg="1"/>
      <p:bldP spid="9280" grpId="0" animBg="1"/>
      <p:bldP spid="9281" grpId="0" animBg="1"/>
      <p:bldP spid="9282" grpId="0" animBg="1"/>
      <p:bldP spid="9283" grpId="0" animBg="1"/>
      <p:bldP spid="9284" grpId="0" animBg="1"/>
      <p:bldP spid="9285" grpId="0" animBg="1"/>
      <p:bldP spid="9286" grpId="0" animBg="1"/>
      <p:bldP spid="9287" grpId="0" animBg="1"/>
      <p:bldP spid="9288" grpId="0" animBg="1"/>
      <p:bldP spid="9289" grpId="0" animBg="1"/>
      <p:bldP spid="9290" grpId="0" animBg="1"/>
      <p:bldP spid="9291" grpId="0" animBg="1"/>
      <p:bldP spid="9292" grpId="0" animBg="1"/>
      <p:bldP spid="9293" grpId="0" animBg="1"/>
      <p:bldP spid="9294" grpId="0" animBg="1"/>
      <p:bldP spid="9295" grpId="0" animBg="1"/>
      <p:bldP spid="9296" grpId="0" animBg="1"/>
      <p:bldP spid="9297" grpId="0" animBg="1"/>
      <p:bldP spid="9298" grpId="0" animBg="1"/>
      <p:bldP spid="9299" grpId="0" animBg="1"/>
      <p:bldP spid="9300" grpId="0" animBg="1"/>
      <p:bldP spid="9301" grpId="0" animBg="1"/>
      <p:bldP spid="9302" grpId="0" animBg="1"/>
      <p:bldP spid="9303" grpId="0" animBg="1"/>
      <p:bldP spid="9304" grpId="0" animBg="1"/>
      <p:bldP spid="9305" grpId="0" animBg="1"/>
      <p:bldP spid="9306" grpId="0" animBg="1"/>
      <p:bldP spid="9307" grpId="0" animBg="1"/>
      <p:bldP spid="9308" grpId="0" animBg="1"/>
      <p:bldP spid="9309" grpId="0" animBg="1"/>
      <p:bldP spid="9310" grpId="0" animBg="1"/>
      <p:bldP spid="9311" grpId="0" animBg="1"/>
      <p:bldP spid="9312" grpId="0" animBg="1"/>
      <p:bldP spid="9313" grpId="0" animBg="1"/>
      <p:bldP spid="9314" grpId="0" animBg="1"/>
      <p:bldP spid="9315" grpId="0" animBg="1"/>
      <p:bldP spid="9821" grpId="0" animBg="1"/>
      <p:bldP spid="9822" grpId="0" animBg="1"/>
      <p:bldP spid="9823" grpId="0" animBg="1"/>
      <p:bldP spid="9824" grpId="0" animBg="1"/>
      <p:bldP spid="9825" grpId="0" animBg="1"/>
      <p:bldP spid="9826" grpId="0" animBg="1"/>
      <p:bldP spid="9827" grpId="0" animBg="1"/>
      <p:bldP spid="9828" grpId="0" animBg="1"/>
      <p:bldP spid="9829" grpId="0" animBg="1"/>
      <p:bldP spid="9830" grpId="0" animBg="1"/>
      <p:bldP spid="9831" grpId="0" animBg="1"/>
      <p:bldP spid="9832" grpId="0" animBg="1"/>
      <p:bldP spid="9833" grpId="0" animBg="1"/>
      <p:bldP spid="9834" grpId="0" animBg="1"/>
      <p:bldP spid="9835" grpId="0" animBg="1"/>
      <p:bldP spid="9836" grpId="0" animBg="1"/>
      <p:bldP spid="9837" grpId="0" animBg="1"/>
      <p:bldP spid="9838" grpId="0" animBg="1"/>
      <p:bldP spid="9839" grpId="0" animBg="1"/>
      <p:bldP spid="9840" grpId="0" animBg="1"/>
      <p:bldP spid="9841" grpId="0" animBg="1"/>
      <p:bldP spid="9842" grpId="0" animBg="1"/>
      <p:bldP spid="9843" grpId="0" animBg="1"/>
      <p:bldP spid="9844" grpId="0" animBg="1"/>
      <p:bldP spid="9340" grpId="0" animBg="1"/>
      <p:bldP spid="9341" grpId="0" animBg="1"/>
      <p:bldP spid="9342" grpId="0" animBg="1"/>
      <p:bldP spid="9343" grpId="0" animBg="1"/>
      <p:bldP spid="9344" grpId="0" animBg="1"/>
      <p:bldP spid="9345" grpId="0" animBg="1"/>
      <p:bldP spid="9346" grpId="0" animBg="1"/>
      <p:bldP spid="9347" grpId="0" animBg="1"/>
      <p:bldP spid="9348" grpId="0" animBg="1"/>
      <p:bldP spid="9349" grpId="0" animBg="1"/>
      <p:bldP spid="9350" grpId="0" animBg="1"/>
      <p:bldP spid="9351" grpId="0" animBg="1"/>
      <p:bldP spid="9352" grpId="0" animBg="1"/>
      <p:bldP spid="9353" grpId="0" animBg="1"/>
      <p:bldP spid="9354" grpId="0" animBg="1"/>
      <p:bldP spid="9355" grpId="0" animBg="1"/>
      <p:bldP spid="9356" grpId="0" animBg="1"/>
      <p:bldP spid="9357" grpId="0" animBg="1"/>
      <p:bldP spid="9358" grpId="0" animBg="1"/>
      <p:bldP spid="9359" grpId="0" animBg="1"/>
      <p:bldP spid="9360" grpId="0" animBg="1"/>
      <p:bldP spid="9361" grpId="0" animBg="1"/>
      <p:bldP spid="9867" grpId="0" animBg="1"/>
      <p:bldP spid="9868" grpId="0" animBg="1"/>
      <p:bldP spid="9869" grpId="0" animBg="1"/>
      <p:bldP spid="9870" grpId="0" animBg="1"/>
      <p:bldP spid="9871" grpId="0" animBg="1"/>
      <p:bldP spid="9872" grpId="0" animBg="1"/>
      <p:bldP spid="9873" grpId="0" animBg="1"/>
      <p:bldP spid="9874" grpId="0" animBg="1"/>
      <p:bldP spid="9875" grpId="0" animBg="1"/>
      <p:bldP spid="9876" grpId="0" animBg="1"/>
      <p:bldP spid="9877" grpId="0" animBg="1"/>
      <p:bldP spid="9878" grpId="0" animBg="1"/>
      <p:bldP spid="9879" grpId="0" animBg="1"/>
      <p:bldP spid="9880" grpId="0" animBg="1"/>
      <p:bldP spid="9881" grpId="0" animBg="1"/>
      <p:bldP spid="9882" grpId="0" animBg="1"/>
      <p:bldP spid="9883" grpId="0" animBg="1"/>
      <p:bldP spid="9884" grpId="0" animBg="1"/>
      <p:bldP spid="9885" grpId="0" animBg="1"/>
      <p:bldP spid="9886" grpId="0" animBg="1"/>
      <p:bldP spid="9887" grpId="0" animBg="1"/>
      <p:bldP spid="9383" grpId="0" animBg="1"/>
      <p:bldP spid="9384" grpId="0" animBg="1"/>
      <p:bldP spid="9385" grpId="0" animBg="1"/>
      <p:bldP spid="9386" grpId="0" animBg="1"/>
      <p:bldP spid="9387" grpId="0" animBg="1"/>
      <p:bldP spid="9388" grpId="0" animBg="1"/>
      <p:bldP spid="9389" grpId="0" animBg="1"/>
      <p:bldP spid="9390" grpId="0" animBg="1"/>
      <p:bldP spid="9391" grpId="0" animBg="1"/>
      <p:bldP spid="9392" grpId="0" animBg="1"/>
      <p:bldP spid="9393" grpId="0" animBg="1"/>
      <p:bldP spid="9394" grpId="0" animBg="1"/>
      <p:bldP spid="9395" grpId="0" animBg="1"/>
      <p:bldP spid="9396" grpId="0" animBg="1"/>
      <p:bldP spid="9397" grpId="0" animBg="1"/>
      <p:bldP spid="9398" grpId="0" animBg="1"/>
      <p:bldP spid="9399" grpId="0" animBg="1"/>
      <p:bldP spid="9400" grpId="0" animBg="1"/>
      <p:bldP spid="9401" grpId="0" animBg="1"/>
      <p:bldP spid="9402" grpId="0" animBg="1"/>
      <p:bldP spid="9403" grpId="0" animBg="1"/>
      <p:bldP spid="9404" grpId="0" animBg="1"/>
      <p:bldP spid="9405" grpId="0" animBg="1"/>
      <p:bldP spid="9406" grpId="0" animBg="1"/>
      <p:bldP spid="9407" grpId="0" animBg="1"/>
      <p:bldP spid="9408" grpId="0" animBg="1"/>
      <p:bldP spid="9409" grpId="0" animBg="1"/>
      <p:bldP spid="9410" grpId="0" animBg="1"/>
      <p:bldP spid="9411" grpId="0" animBg="1"/>
      <p:bldP spid="9412" grpId="0" animBg="1"/>
      <p:bldP spid="9413" grpId="0" animBg="1"/>
      <p:bldP spid="9414" grpId="0" animBg="1"/>
      <p:bldP spid="9415" grpId="0" animBg="1"/>
      <p:bldP spid="9416" grpId="0" animBg="1"/>
      <p:bldP spid="9417" grpId="0" animBg="1"/>
      <p:bldP spid="9418" grpId="0" animBg="1"/>
      <p:bldP spid="9419" grpId="0" animBg="1"/>
      <p:bldP spid="9420" grpId="0" animBg="1"/>
      <p:bldP spid="9421" grpId="0" animBg="1"/>
      <p:bldP spid="9422" grpId="0" animBg="1"/>
      <p:bldP spid="9423" grpId="0" animBg="1"/>
      <p:bldP spid="9424" grpId="0" animBg="1"/>
      <p:bldP spid="9425" grpId="0" animBg="1"/>
      <p:bldP spid="9426" grpId="0" animBg="1"/>
      <p:bldP spid="9427" grpId="0" animBg="1"/>
      <p:bldP spid="9428" grpId="0" animBg="1"/>
      <p:bldP spid="9429" grpId="0" animBg="1"/>
      <p:bldP spid="9935" grpId="0" animBg="1"/>
      <p:bldP spid="9936" grpId="0" animBg="1"/>
      <p:bldP spid="9937" grpId="0" animBg="1"/>
      <p:bldP spid="9938" grpId="0" animBg="1"/>
      <p:bldP spid="9939" grpId="0" animBg="1"/>
      <p:bldP spid="9940" grpId="0" animBg="1"/>
      <p:bldP spid="9941" grpId="0" animBg="1"/>
      <p:bldP spid="9942" grpId="0" animBg="1"/>
      <p:bldP spid="9438" grpId="0" animBg="1"/>
      <p:bldP spid="9439" grpId="0" animBg="1"/>
      <p:bldP spid="9440" grpId="0" animBg="1"/>
      <p:bldP spid="9441" grpId="0" animBg="1"/>
      <p:bldP spid="9442" grpId="0" animBg="1"/>
      <p:bldP spid="9443" grpId="0" animBg="1"/>
      <p:bldP spid="9444" grpId="0" animBg="1"/>
      <p:bldP spid="9445" grpId="0" animBg="1"/>
      <p:bldP spid="9446" grpId="0" animBg="1"/>
      <p:bldP spid="9447" grpId="0" animBg="1"/>
      <p:bldP spid="9448" grpId="0" animBg="1"/>
      <p:bldP spid="9449" grpId="0" animBg="1"/>
      <p:bldP spid="9450" grpId="0" animBg="1"/>
      <p:bldP spid="9451" grpId="0" animBg="1"/>
      <p:bldP spid="97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225953B-D8FC-412C-BBD1-46CD5526BA34}"/>
              </a:ext>
            </a:extLst>
          </p:cNvPr>
          <p:cNvSpPr/>
          <p:nvPr/>
        </p:nvSpPr>
        <p:spPr>
          <a:xfrm>
            <a:off x="365760" y="233680"/>
            <a:ext cx="3041441" cy="812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A5815E-7E3E-4EF6-BDA2-048351162303}"/>
              </a:ext>
            </a:extLst>
          </p:cNvPr>
          <p:cNvSpPr txBox="1"/>
          <p:nvPr/>
        </p:nvSpPr>
        <p:spPr>
          <a:xfrm>
            <a:off x="3154680" y="2884382"/>
            <a:ext cx="8732520" cy="2535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</a:p>
          <a:p>
            <a:pPr algn="just">
              <a:lnSpc>
                <a:spcPct val="200000"/>
              </a:lnSpc>
            </a:pP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Khoảng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vi-VN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2.5 li ?</a:t>
            </a:r>
            <a:endParaRPr lang="vi-VN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D7E58C4-330F-4EC2-B6A7-9DB2FD4DA59E}"/>
              </a:ext>
            </a:extLst>
          </p:cNvPr>
          <p:cNvGrpSpPr/>
          <p:nvPr/>
        </p:nvGrpSpPr>
        <p:grpSpPr>
          <a:xfrm>
            <a:off x="3712177" y="1196519"/>
            <a:ext cx="6794279" cy="1521236"/>
            <a:chOff x="318992" y="2043956"/>
            <a:chExt cx="6181915" cy="124980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AC16558-6FA5-4F53-AE4B-70C97DD5F1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" r="27106" b="78302"/>
            <a:stretch/>
          </p:blipFill>
          <p:spPr>
            <a:xfrm>
              <a:off x="418676" y="2043956"/>
              <a:ext cx="6020648" cy="124980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828D293-17B0-4D20-B220-65F723F2F60A}"/>
                </a:ext>
              </a:extLst>
            </p:cNvPr>
            <p:cNvSpPr txBox="1"/>
            <p:nvPr/>
          </p:nvSpPr>
          <p:spPr>
            <a:xfrm>
              <a:off x="318992" y="2331614"/>
              <a:ext cx="6181915" cy="5310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Học</a:t>
              </a:r>
              <a:r>
                <a:rPr lang="en-US" sz="36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thầy</a:t>
              </a:r>
              <a:r>
                <a:rPr lang="en-US" sz="36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không</a:t>
              </a:r>
              <a:r>
                <a:rPr lang="en-US" sz="36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tày</a:t>
              </a:r>
              <a:r>
                <a:rPr lang="en-US" sz="36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học</a:t>
              </a:r>
              <a:r>
                <a:rPr lang="en-US" sz="36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bạn</a:t>
              </a:r>
              <a:r>
                <a:rPr lang="en-US" sz="36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.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9A6B253-AB60-455C-AC50-EF75BA8ED545}"/>
              </a:ext>
            </a:extLst>
          </p:cNvPr>
          <p:cNvSpPr txBox="1"/>
          <p:nvPr/>
        </p:nvSpPr>
        <p:spPr>
          <a:xfrm>
            <a:off x="2944368" y="4364651"/>
            <a:ext cx="8439911" cy="657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Khoảng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con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o.</a:t>
            </a:r>
            <a:endParaRPr lang="vi-VN" sz="2800" dirty="0">
              <a:solidFill>
                <a:schemeClr val="accent6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DEBA2C-201C-4F6C-9939-91049FEE2618}"/>
              </a:ext>
            </a:extLst>
          </p:cNvPr>
          <p:cNvSpPr txBox="1"/>
          <p:nvPr/>
        </p:nvSpPr>
        <p:spPr>
          <a:xfrm>
            <a:off x="4889652" y="3540665"/>
            <a:ext cx="2626716" cy="657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Chữ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H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2800" dirty="0">
              <a:solidFill>
                <a:schemeClr val="accent6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FC3965-2B2F-4A3F-A48A-EC0C38758FC4}"/>
              </a:ext>
            </a:extLst>
          </p:cNvPr>
          <p:cNvSpPr txBox="1"/>
          <p:nvPr/>
        </p:nvSpPr>
        <p:spPr>
          <a:xfrm>
            <a:off x="3407201" y="5460072"/>
            <a:ext cx="6119826" cy="657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H, h, k, b, g, y.</a:t>
            </a:r>
            <a:endParaRPr lang="vi-VN" sz="2800" dirty="0">
              <a:solidFill>
                <a:schemeClr val="accent6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11" grpId="0" uiExpand="1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fcf4eai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274</Words>
  <Application>Microsoft Office PowerPoint</Application>
  <PresentationFormat>Widescreen</PresentationFormat>
  <Paragraphs>64</Paragraphs>
  <Slides>13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34" baseType="lpstr">
      <vt:lpstr>.VnArial</vt:lpstr>
      <vt:lpstr>.VnAristote</vt:lpstr>
      <vt:lpstr>.VnCommercial Script</vt:lpstr>
      <vt:lpstr>.VnShelley Allegro</vt:lpstr>
      <vt:lpstr>.VnTime</vt:lpstr>
      <vt:lpstr>Arial</vt:lpstr>
      <vt:lpstr>Arial-Rounded</vt:lpstr>
      <vt:lpstr>Calibri</vt:lpstr>
      <vt:lpstr>Calibri Light</vt:lpstr>
      <vt:lpstr>等线</vt:lpstr>
      <vt:lpstr>等线 Light</vt:lpstr>
      <vt:lpstr>HP001 4 hàng</vt:lpstr>
      <vt:lpstr>Times New Roman</vt:lpstr>
      <vt:lpstr>UTM Avo</vt:lpstr>
      <vt:lpstr>Wingdings</vt:lpstr>
      <vt:lpstr>华康少女文字W5(P)</vt:lpstr>
      <vt:lpstr>Office 主题​​</vt:lpstr>
      <vt:lpstr>1_Office Theme</vt:lpstr>
      <vt:lpstr>1_Office 主题​​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3</cp:revision>
  <dcterms:created xsi:type="dcterms:W3CDTF">2021-07-29T09:53:00Z</dcterms:created>
  <dcterms:modified xsi:type="dcterms:W3CDTF">2025-11-10T06:40:35Z</dcterms:modified>
</cp:coreProperties>
</file>