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  <p:sldMasterId id="2147483704" r:id="rId4"/>
  </p:sldMasterIdLst>
  <p:notesMasterIdLst>
    <p:notesMasterId r:id="rId12"/>
  </p:notesMasterIdLst>
  <p:sldIdLst>
    <p:sldId id="285" r:id="rId5"/>
    <p:sldId id="273" r:id="rId6"/>
    <p:sldId id="575" r:id="rId7"/>
    <p:sldId id="580" r:id="rId8"/>
    <p:sldId id="576" r:id="rId9"/>
    <p:sldId id="577" r:id="rId10"/>
    <p:sldId id="5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A58-B3BF-4FD2-8760-29E2E70CB0D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05FD6-308C-415F-9D1D-32E18B8D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79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103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565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464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548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191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365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721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493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617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136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14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260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215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7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7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7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71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19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85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6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1941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2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55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6742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4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63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5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1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9056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6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B8FA8-C5B4-4C76-86F9-8B55903EF5B7}"/>
              </a:ext>
            </a:extLst>
          </p:cNvPr>
          <p:cNvSpPr txBox="1"/>
          <p:nvPr/>
        </p:nvSpPr>
        <p:spPr>
          <a:xfrm>
            <a:off x="821266" y="478577"/>
            <a:ext cx="1042246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2.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Hai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mấy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--&gt;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thứ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Hai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4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tiết</a:t>
            </a:r>
            <a:endParaRPr lang="en-US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3.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môn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Thứ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Năm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môn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Việt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Giáo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dục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thể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chất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Toán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nhiên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–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Xã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hội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hướng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dẫn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2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014447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295908" y="667632"/>
            <a:ext cx="11896091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857577" y="2540524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7591425" y="16251"/>
            <a:ext cx="4511800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9313A-A132-431B-BB30-07152B4F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8" y="768726"/>
            <a:ext cx="497651" cy="47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596D-737F-46BA-AF95-5321FEF3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7" y="2629598"/>
            <a:ext cx="648827" cy="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4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2F801E-DB5A-4CF8-8620-F2CA17F2BFA2}"/>
              </a:ext>
            </a:extLst>
          </p:cNvPr>
          <p:cNvSpPr txBox="1"/>
          <p:nvPr/>
        </p:nvSpPr>
        <p:spPr>
          <a:xfrm>
            <a:off x="1441336" y="264585"/>
            <a:ext cx="1043013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5D4134-BB44-4F90-B992-34DE06C05C75}"/>
              </a:ext>
            </a:extLst>
          </p:cNvPr>
          <p:cNvGrpSpPr/>
          <p:nvPr/>
        </p:nvGrpSpPr>
        <p:grpSpPr>
          <a:xfrm>
            <a:off x="3775232" y="3348447"/>
            <a:ext cx="3856686" cy="2107381"/>
            <a:chOff x="1245909" y="2526890"/>
            <a:chExt cx="3856686" cy="2107381"/>
          </a:xfrm>
        </p:grpSpPr>
        <p:pic>
          <p:nvPicPr>
            <p:cNvPr id="24" name="Picture 4" descr="20210409090849_wm_shs-tieng-viet-2-tap-1">
              <a:extLst>
                <a:ext uri="{FF2B5EF4-FFF2-40B4-BE49-F238E27FC236}">
                  <a16:creationId xmlns:a16="http://schemas.microsoft.com/office/drawing/2014/main" id="{EB3762A5-F95C-4B4D-B2D6-0BA901124D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6" t="81637" r="28990" b="7251"/>
            <a:stretch/>
          </p:blipFill>
          <p:spPr bwMode="auto">
            <a:xfrm>
              <a:off x="2951153" y="2890685"/>
              <a:ext cx="1919961" cy="174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90849_wm_shs-tieng-viet-2-tap-1">
              <a:extLst>
                <a:ext uri="{FF2B5EF4-FFF2-40B4-BE49-F238E27FC236}">
                  <a16:creationId xmlns:a16="http://schemas.microsoft.com/office/drawing/2014/main" id="{B82A20DF-9EC1-4C0A-986B-457198C4C6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5" t="81155" r="55886" b="7251"/>
            <a:stretch/>
          </p:blipFill>
          <p:spPr bwMode="auto">
            <a:xfrm>
              <a:off x="1427956" y="2815096"/>
              <a:ext cx="1269897" cy="18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20D059-9604-4F31-BE29-2EDD0E42A7BD}"/>
                </a:ext>
              </a:extLst>
            </p:cNvPr>
            <p:cNvSpPr/>
            <p:nvPr/>
          </p:nvSpPr>
          <p:spPr>
            <a:xfrm rot="19772492">
              <a:off x="1245909" y="2526890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9891D6-D7FB-4F92-8FF9-9946D637E070}"/>
                </a:ext>
              </a:extLst>
            </p:cNvPr>
            <p:cNvSpPr/>
            <p:nvPr/>
          </p:nvSpPr>
          <p:spPr>
            <a:xfrm rot="1308198">
              <a:off x="4403659" y="2757946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817D71-3845-443D-B695-C1551D809E81}"/>
              </a:ext>
            </a:extLst>
          </p:cNvPr>
          <p:cNvGrpSpPr/>
          <p:nvPr/>
        </p:nvGrpSpPr>
        <p:grpSpPr>
          <a:xfrm>
            <a:off x="2106306" y="2331569"/>
            <a:ext cx="3366444" cy="1194258"/>
            <a:chOff x="675439" y="2452762"/>
            <a:chExt cx="3366444" cy="1194258"/>
          </a:xfrm>
        </p:grpSpPr>
        <p:sp>
          <p:nvSpPr>
            <p:cNvPr id="29" name="Rounded Rectangular Callout 48">
              <a:extLst>
                <a:ext uri="{FF2B5EF4-FFF2-40B4-BE49-F238E27FC236}">
                  <a16:creationId xmlns:a16="http://schemas.microsoft.com/office/drawing/2014/main" id="{2F8F4229-7F0D-42AE-899F-DE896D9C717C}"/>
                </a:ext>
              </a:extLst>
            </p:cNvPr>
            <p:cNvSpPr/>
            <p:nvPr/>
          </p:nvSpPr>
          <p:spPr>
            <a:xfrm>
              <a:off x="675440" y="2452762"/>
              <a:ext cx="3366443" cy="1194258"/>
            </a:xfrm>
            <a:prstGeom prst="wedgeRoundRectCallout">
              <a:avLst>
                <a:gd name="adj1" fmla="val -245"/>
                <a:gd name="adj2" fmla="val 96235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6CE48F-82DF-421E-8BB6-16F222E0B1B1}"/>
                </a:ext>
              </a:extLst>
            </p:cNvPr>
            <p:cNvSpPr txBox="1"/>
            <p:nvPr/>
          </p:nvSpPr>
          <p:spPr>
            <a:xfrm>
              <a:off x="675439" y="2835803"/>
              <a:ext cx="3366443" cy="614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4AFF17-88F1-4F67-A058-2E4E7193C29A}"/>
              </a:ext>
            </a:extLst>
          </p:cNvPr>
          <p:cNvGrpSpPr/>
          <p:nvPr/>
        </p:nvGrpSpPr>
        <p:grpSpPr>
          <a:xfrm>
            <a:off x="6872161" y="2331569"/>
            <a:ext cx="3533372" cy="1483128"/>
            <a:chOff x="3030488" y="1879216"/>
            <a:chExt cx="2793567" cy="2111818"/>
          </a:xfrm>
        </p:grpSpPr>
        <p:sp>
          <p:nvSpPr>
            <p:cNvPr id="32" name="Rounded Rectangular Callout 52">
              <a:extLst>
                <a:ext uri="{FF2B5EF4-FFF2-40B4-BE49-F238E27FC236}">
                  <a16:creationId xmlns:a16="http://schemas.microsoft.com/office/drawing/2014/main" id="{B87FAE20-294E-4D3D-B62C-F608CD461E93}"/>
                </a:ext>
              </a:extLst>
            </p:cNvPr>
            <p:cNvSpPr/>
            <p:nvPr/>
          </p:nvSpPr>
          <p:spPr>
            <a:xfrm>
              <a:off x="3030488" y="1879216"/>
              <a:ext cx="2793567" cy="211181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C3F2F4-2D4D-43E5-8E65-44406360B481}"/>
                </a:ext>
              </a:extLst>
            </p:cNvPr>
            <p:cNvSpPr txBox="1"/>
            <p:nvPr/>
          </p:nvSpPr>
          <p:spPr>
            <a:xfrm>
              <a:off x="3229969" y="2264976"/>
              <a:ext cx="2594086" cy="82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69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196</Words>
  <Application>Microsoft Office PowerPoint</Application>
  <PresentationFormat>Widescreen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等线</vt:lpstr>
      <vt:lpstr>等线 Light</vt:lpstr>
      <vt:lpstr>黑体</vt:lpstr>
      <vt:lpstr>Times New Roman</vt:lpstr>
      <vt:lpstr>Wingdings</vt:lpstr>
      <vt:lpstr>字魂105号-简雅黑</vt:lpstr>
      <vt:lpstr>1_Office 主题</vt:lpstr>
      <vt:lpstr>Office 主题​​</vt:lpstr>
      <vt:lpstr>2_Office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2021-07-28T05:04:52Z</dcterms:created>
  <dcterms:modified xsi:type="dcterms:W3CDTF">2025-10-05T04:05:55Z</dcterms:modified>
</cp:coreProperties>
</file>