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3" r:id="rId3"/>
    <p:sldMasterId id="2147483695" r:id="rId4"/>
  </p:sldMasterIdLst>
  <p:notesMasterIdLst>
    <p:notesMasterId r:id="rId13"/>
  </p:notesMasterIdLst>
  <p:sldIdLst>
    <p:sldId id="256" r:id="rId5"/>
    <p:sldId id="285" r:id="rId6"/>
    <p:sldId id="563" r:id="rId7"/>
    <p:sldId id="572" r:id="rId8"/>
    <p:sldId id="573" r:id="rId9"/>
    <p:sldId id="574" r:id="rId10"/>
    <p:sldId id="579" r:id="rId11"/>
    <p:sldId id="5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DEA58-B3BF-4FD2-8760-29E2E70CB0DD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05FD6-308C-415F-9D1D-32E18B8D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3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00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181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9A823-F521-4E0C-AACE-70D50384C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758502-CE60-4371-9C15-9E1D9DD18A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E16D9-FCE5-4386-96DA-390D95AAC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31D5E-493B-40B3-AC67-8B4BFDD37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FA51C-56E4-4617-80FA-4E85B0072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23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F39F6-EFFB-47B8-A7C6-F2D31A46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E7FA57-C5ED-4D5F-977C-21304C43B0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5910-45B6-4947-B5B8-8C1D4621D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31320-FA83-47C7-BBFD-812DFBB1E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7F1DD-65E8-4715-9AFE-BBCA0856E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90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A37A87-317E-4C18-8B24-F77FFEA40C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E06B2E-F665-4F91-843A-2F2BF8F8D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33160-0060-4FCD-8736-AB99A568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7829E-1CB7-4612-B017-02783DFA1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53D0B-518F-4BD8-83FE-D6BD8E5F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76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799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0146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1519417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228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557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2167428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647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635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36664-9BCC-4ADE-B611-289C47237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8CFCB-C68A-4907-8F4F-D16A5240FE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875AA-6F45-46E2-A5DF-E1C8439AA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412240-6FA7-4AF0-B09D-71E465B7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DBAAE-B1BD-4C60-8FCF-D6D63EB75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0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0599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3103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556599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64645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65489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71917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365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37215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8493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6179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B43A3-E84B-4422-B4D1-2B0EA9EF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D51D1-8C43-4189-B898-B9B746793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C338C-D328-4174-B5FA-620133B6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5AF31-3080-4728-A9F7-993527ED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8DE4D-3EC4-440E-BFC1-01822192D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575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81366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92602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32159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9964923-74B0-4895-904C-0F18F366011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556408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1785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5725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147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9714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19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79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B3940-4577-4F32-B050-0E017334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75A7C-DDE7-430C-B385-40FC5A9478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B9408B-963D-4354-8BD2-5A881D875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72E18-D2B0-4EB0-ADAA-5C2A756C6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D14AA-CEC9-4437-834E-EF248C10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957DE-96AD-4019-B1F4-9E5D84EAE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6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285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688C7-D27F-4490-B18F-396A6DB42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403ECC-48CC-4D4E-9736-87673FD2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7ADAA-DBE8-41D9-A4C8-BD1014FBE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C7AEB4-273C-4918-AA2A-75C489F758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92F119-3A15-403D-9F9C-5AC8C85A6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4CD40F-8862-4EEC-B858-647ED204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3ADF5A-21EB-436C-9EE0-5E3F68EA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8FE011-7774-4961-950B-DAB136B6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5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BA624-8B3A-49C4-BDD5-87AA73D54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34723-AE7C-4688-BFC3-A34582020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9C46D-8B66-4F1A-92A7-7BEF253CB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819BF-6DF1-47A4-9541-A02172DB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858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41D60-A7D7-4A72-A7EE-8AAD2BA71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0201-B3D1-4DD1-A0C2-2E6ADB8FA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54C4D1-2D65-4CE8-9E45-711817E37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26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2A5EF-187E-40E1-A023-20FEC6EE4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4D9006-4506-4913-AB08-CBB179DF05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C7083-BBF8-460B-BB3D-E542ECBE7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9DB5AC-27F7-4FD3-981B-07DB994FB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A3AAB-3BFE-49ED-9664-9FD57B376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276A1-D49E-489E-B45F-FCC95C7E8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BBBAE-6020-4E9C-B7FF-F4393207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EA8921-B809-475D-A857-A05FB249F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979BE-8FDB-460C-B480-3B5C39FB5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80575E-6DC6-4652-B82C-D1F91FE6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48E4-5387-46A6-B003-7178FC13880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D2D33-9428-41E3-A616-1A3E15240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66BE5-DFDB-461E-93A6-51A9A8278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995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BC3B40-0FE9-4486-9C75-BFEBCC78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98203-9A3E-4768-BA98-339E890B4C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25C331-629F-4583-B194-B383869900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F48E4-5387-46A6-B003-7178FC138802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70019-27DE-423A-ACA2-AA2BBE151A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ED5B2-B853-4EE2-8E4A-558B1FF68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AFE3-A213-49F3-978B-46E939A94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56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6165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9056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06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A1297-815B-413F-BD91-F9DF0AB255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6F6EF2-078F-4A1A-93F7-53174E7C8B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59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10: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3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2103223" cy="506204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95DB4-7AA7-4F20-87E1-F961BDD489DC}"/>
              </a:ext>
            </a:extLst>
          </p:cNvPr>
          <p:cNvSpPr txBox="1"/>
          <p:nvPr/>
        </p:nvSpPr>
        <p:spPr>
          <a:xfrm>
            <a:off x="1828800" y="17133"/>
            <a:ext cx="79096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F42DE9-6DA2-4703-8FC6-84E5B599B717}"/>
              </a:ext>
            </a:extLst>
          </p:cNvPr>
          <p:cNvSpPr txBox="1"/>
          <p:nvPr/>
        </p:nvSpPr>
        <p:spPr>
          <a:xfrm>
            <a:off x="295908" y="667632"/>
            <a:ext cx="11807315" cy="18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26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lang="en-US" sz="2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6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4" descr="20210409090849_wm_shs-tieng-viet-2-tap-1">
            <a:extLst>
              <a:ext uri="{FF2B5EF4-FFF2-40B4-BE49-F238E27FC236}">
                <a16:creationId xmlns:a16="http://schemas.microsoft.com/office/drawing/2014/main" id="{2C46F569-13DE-4CEE-91DE-47973D7DA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2722110" y="2586788"/>
            <a:ext cx="7478003" cy="41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AA4C1F-00B2-4F68-9277-A9B83EF024EF}"/>
              </a:ext>
            </a:extLst>
          </p:cNvPr>
          <p:cNvSpPr/>
          <p:nvPr/>
        </p:nvSpPr>
        <p:spPr>
          <a:xfrm>
            <a:off x="9738471" y="16251"/>
            <a:ext cx="2364754" cy="7524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281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FFC5D3A8-02F9-4786-9785-274B5599D1F4}"/>
              </a:ext>
            </a:extLst>
          </p:cNvPr>
          <p:cNvSpPr txBox="1"/>
          <p:nvPr/>
        </p:nvSpPr>
        <p:spPr>
          <a:xfrm>
            <a:off x="3312181" y="853459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4E7299-FF75-4B5D-AE0A-2D38B09EE2A2}"/>
              </a:ext>
            </a:extLst>
          </p:cNvPr>
          <p:cNvSpPr/>
          <p:nvPr/>
        </p:nvSpPr>
        <p:spPr>
          <a:xfrm>
            <a:off x="768433" y="2227568"/>
            <a:ext cx="10918741" cy="1640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bạn học sinh thường đọc thời khóa biểu theo trình tự thứ - buổi – tiết – môn.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602A0DB-C68D-43CF-8FA0-EF044D460F37}"/>
              </a:ext>
            </a:extLst>
          </p:cNvPr>
          <p:cNvCxnSpPr>
            <a:cxnSpLocks/>
          </p:cNvCxnSpPr>
          <p:nvPr/>
        </p:nvCxnSpPr>
        <p:spPr>
          <a:xfrm flipH="1">
            <a:off x="9239250" y="2472264"/>
            <a:ext cx="82653" cy="575785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16D0C2-DF63-407B-997F-CEE614D1E8B1}"/>
              </a:ext>
            </a:extLst>
          </p:cNvPr>
          <p:cNvCxnSpPr>
            <a:cxnSpLocks/>
          </p:cNvCxnSpPr>
          <p:nvPr/>
        </p:nvCxnSpPr>
        <p:spPr>
          <a:xfrm flipH="1">
            <a:off x="11645847" y="2472263"/>
            <a:ext cx="82653" cy="575785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4F2487-DD1D-4CA3-85E6-56360FCAD496}"/>
              </a:ext>
            </a:extLst>
          </p:cNvPr>
          <p:cNvCxnSpPr>
            <a:cxnSpLocks/>
          </p:cNvCxnSpPr>
          <p:nvPr/>
        </p:nvCxnSpPr>
        <p:spPr>
          <a:xfrm flipH="1">
            <a:off x="1492197" y="3215213"/>
            <a:ext cx="82653" cy="575785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BA20062-56B4-4FF0-98A8-5F8FEC00DD39}"/>
              </a:ext>
            </a:extLst>
          </p:cNvPr>
          <p:cNvCxnSpPr>
            <a:cxnSpLocks/>
          </p:cNvCxnSpPr>
          <p:nvPr/>
        </p:nvCxnSpPr>
        <p:spPr>
          <a:xfrm flipH="1">
            <a:off x="2663772" y="3264170"/>
            <a:ext cx="82653" cy="575785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71D90B-B026-4166-8585-52DF204CC39D}"/>
              </a:ext>
            </a:extLst>
          </p:cNvPr>
          <p:cNvCxnSpPr>
            <a:cxnSpLocks/>
          </p:cNvCxnSpPr>
          <p:nvPr/>
        </p:nvCxnSpPr>
        <p:spPr>
          <a:xfrm flipH="1">
            <a:off x="3752694" y="3264170"/>
            <a:ext cx="82653" cy="575785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8F31E40-D3DE-4920-8BE1-A1EAE720946D}"/>
              </a:ext>
            </a:extLst>
          </p:cNvPr>
          <p:cNvCxnSpPr>
            <a:cxnSpLocks/>
          </p:cNvCxnSpPr>
          <p:nvPr/>
        </p:nvCxnSpPr>
        <p:spPr>
          <a:xfrm flipH="1">
            <a:off x="5114769" y="3215213"/>
            <a:ext cx="82653" cy="575785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7A8ADC7-A982-46AE-9DD0-9665EAB11494}"/>
              </a:ext>
            </a:extLst>
          </p:cNvPr>
          <p:cNvCxnSpPr>
            <a:cxnSpLocks/>
          </p:cNvCxnSpPr>
          <p:nvPr/>
        </p:nvCxnSpPr>
        <p:spPr>
          <a:xfrm flipH="1">
            <a:off x="5216316" y="3215213"/>
            <a:ext cx="82653" cy="575785"/>
          </a:xfrm>
          <a:prstGeom prst="line">
            <a:avLst/>
          </a:prstGeom>
          <a:ln w="38100">
            <a:solidFill>
              <a:srgbClr val="FB5B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85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296776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6" y="0"/>
            <a:ext cx="12207999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207999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95DB4-7AA7-4F20-87E1-F961BDD489DC}"/>
              </a:ext>
            </a:extLst>
          </p:cNvPr>
          <p:cNvSpPr txBox="1"/>
          <p:nvPr/>
        </p:nvSpPr>
        <p:spPr>
          <a:xfrm>
            <a:off x="1828800" y="17133"/>
            <a:ext cx="79096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F42DE9-6DA2-4703-8FC6-84E5B599B717}"/>
              </a:ext>
            </a:extLst>
          </p:cNvPr>
          <p:cNvSpPr txBox="1"/>
          <p:nvPr/>
        </p:nvSpPr>
        <p:spPr>
          <a:xfrm>
            <a:off x="173843" y="638428"/>
            <a:ext cx="12115167" cy="1943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4" descr="20210409090849_wm_shs-tieng-viet-2-tap-1">
            <a:extLst>
              <a:ext uri="{FF2B5EF4-FFF2-40B4-BE49-F238E27FC236}">
                <a16:creationId xmlns:a16="http://schemas.microsoft.com/office/drawing/2014/main" id="{2C46F569-13DE-4CEE-91DE-47973D7DA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2866043" y="2562784"/>
            <a:ext cx="7478003" cy="41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AA4C1F-00B2-4F68-9277-A9B83EF024EF}"/>
              </a:ext>
            </a:extLst>
          </p:cNvPr>
          <p:cNvSpPr/>
          <p:nvPr/>
        </p:nvSpPr>
        <p:spPr>
          <a:xfrm>
            <a:off x="7591425" y="16251"/>
            <a:ext cx="4511800" cy="7524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nối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A9313A-A132-431B-BB30-07152B4F7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5" y="734361"/>
            <a:ext cx="497651" cy="470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05596D-737F-46BA-AF95-5321FEF3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87" y="2629598"/>
            <a:ext cx="648827" cy="6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04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2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014447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95DB4-7AA7-4F20-87E1-F961BDD489DC}"/>
              </a:ext>
            </a:extLst>
          </p:cNvPr>
          <p:cNvSpPr txBox="1"/>
          <p:nvPr/>
        </p:nvSpPr>
        <p:spPr>
          <a:xfrm>
            <a:off x="1828800" y="17133"/>
            <a:ext cx="79096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F42DE9-6DA2-4703-8FC6-84E5B599B717}"/>
              </a:ext>
            </a:extLst>
          </p:cNvPr>
          <p:cNvSpPr txBox="1"/>
          <p:nvPr/>
        </p:nvSpPr>
        <p:spPr>
          <a:xfrm>
            <a:off x="295908" y="667632"/>
            <a:ext cx="11896091" cy="18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4" descr="20210409090849_wm_shs-tieng-viet-2-tap-1">
            <a:extLst>
              <a:ext uri="{FF2B5EF4-FFF2-40B4-BE49-F238E27FC236}">
                <a16:creationId xmlns:a16="http://schemas.microsoft.com/office/drawing/2014/main" id="{2C46F569-13DE-4CEE-91DE-47973D7DA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2857577" y="2540524"/>
            <a:ext cx="7478003" cy="41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AA4C1F-00B2-4F68-9277-A9B83EF024EF}"/>
              </a:ext>
            </a:extLst>
          </p:cNvPr>
          <p:cNvSpPr/>
          <p:nvPr/>
        </p:nvSpPr>
        <p:spPr>
          <a:xfrm>
            <a:off x="7591425" y="16251"/>
            <a:ext cx="4511800" cy="7524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A9313A-A132-431B-BB30-07152B4F7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8" y="768726"/>
            <a:ext cx="497651" cy="470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05596D-737F-46BA-AF95-5321FEF3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87" y="2629598"/>
            <a:ext cx="648827" cy="6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44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103222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6" y="6199065"/>
            <a:ext cx="12014447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E95DB4-7AA7-4F20-87E1-F961BDD489DC}"/>
              </a:ext>
            </a:extLst>
          </p:cNvPr>
          <p:cNvSpPr txBox="1"/>
          <p:nvPr/>
        </p:nvSpPr>
        <p:spPr>
          <a:xfrm>
            <a:off x="1828800" y="17133"/>
            <a:ext cx="7909670" cy="650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KHÓA BIỂU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F42DE9-6DA2-4703-8FC6-84E5B599B717}"/>
              </a:ext>
            </a:extLst>
          </p:cNvPr>
          <p:cNvSpPr txBox="1"/>
          <p:nvPr/>
        </p:nvSpPr>
        <p:spPr>
          <a:xfrm>
            <a:off x="295908" y="667632"/>
            <a:ext cx="11896091" cy="1810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khóa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biểu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icture 4" descr="20210409090849_wm_shs-tieng-viet-2-tap-1">
            <a:extLst>
              <a:ext uri="{FF2B5EF4-FFF2-40B4-BE49-F238E27FC236}">
                <a16:creationId xmlns:a16="http://schemas.microsoft.com/office/drawing/2014/main" id="{2C46F569-13DE-4CEE-91DE-47973D7DA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42" t="7624" r="10176" b="51867"/>
          <a:stretch/>
        </p:blipFill>
        <p:spPr bwMode="auto">
          <a:xfrm>
            <a:off x="2857577" y="2540524"/>
            <a:ext cx="7478003" cy="411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DAA4C1F-00B2-4F68-9277-A9B83EF024EF}"/>
              </a:ext>
            </a:extLst>
          </p:cNvPr>
          <p:cNvSpPr/>
          <p:nvPr/>
        </p:nvSpPr>
        <p:spPr>
          <a:xfrm>
            <a:off x="7591425" y="16251"/>
            <a:ext cx="4511800" cy="75247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sz="4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A9313A-A132-431B-BB30-07152B4F79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08" y="768726"/>
            <a:ext cx="497651" cy="470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05596D-737F-46BA-AF95-5321FEF3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87" y="2629598"/>
            <a:ext cx="648827" cy="64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53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kumimoji="0" lang="en-US" sz="54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xét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16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265</Words>
  <Application>Microsoft Office PowerPoint</Application>
  <PresentationFormat>Widescreen</PresentationFormat>
  <Paragraphs>20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宋体</vt:lpstr>
      <vt:lpstr>Arial</vt:lpstr>
      <vt:lpstr>Arial-Rounded</vt:lpstr>
      <vt:lpstr>Calibri</vt:lpstr>
      <vt:lpstr>Calibri Light</vt:lpstr>
      <vt:lpstr>等线</vt:lpstr>
      <vt:lpstr>等线 Light</vt:lpstr>
      <vt:lpstr>黑体</vt:lpstr>
      <vt:lpstr>Times New Roman</vt:lpstr>
      <vt:lpstr>字魂105号-简雅黑</vt:lpstr>
      <vt:lpstr>Office Theme</vt:lpstr>
      <vt:lpstr>1_Office 主题</vt:lpstr>
      <vt:lpstr>Office 主题​​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</cp:revision>
  <dcterms:created xsi:type="dcterms:W3CDTF">2021-07-28T05:04:52Z</dcterms:created>
  <dcterms:modified xsi:type="dcterms:W3CDTF">2025-10-05T04:06:55Z</dcterms:modified>
</cp:coreProperties>
</file>