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7"/>
  </p:notesMasterIdLst>
  <p:sldIdLst>
    <p:sldId id="259" r:id="rId5"/>
    <p:sldId id="295" r:id="rId6"/>
    <p:sldId id="281" r:id="rId7"/>
    <p:sldId id="297" r:id="rId8"/>
    <p:sldId id="298" r:id="rId9"/>
    <p:sldId id="300" r:id="rId10"/>
    <p:sldId id="301" r:id="rId11"/>
    <p:sldId id="302" r:id="rId12"/>
    <p:sldId id="303" r:id="rId13"/>
    <p:sldId id="304" r:id="rId14"/>
    <p:sldId id="308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D0C62-88F5-4FC6-A723-2A0999D116D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12A6-C34A-42CA-9DEF-8592B2B92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35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文本占位符 2355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21508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22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04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4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8658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5/10/2025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8414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5/10/2025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761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8130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515220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26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225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6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360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024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022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13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899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6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130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839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132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0433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8580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489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1395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81565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0830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5417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4629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1229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54546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99077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2726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49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66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14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9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40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95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66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28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2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908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576" y="215900"/>
            <a:ext cx="11305851" cy="63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52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35923" y="2057400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" y="-176212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47340" y="2525278"/>
            <a:ext cx="6604000" cy="2585319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Nghe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kể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chuyện</a:t>
            </a:r>
            <a:endParaRPr kumimoji="0" lang="en-US" altLang="en-US" sz="6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 b="1" dirty="0" err="1" smtClean="0">
                <a:solidFill>
                  <a:srgbClr val="FF0000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Cậu</a:t>
            </a:r>
            <a:r>
              <a:rPr lang="en-US" altLang="en-US" sz="6400" b="1" dirty="0" smtClean="0">
                <a:solidFill>
                  <a:srgbClr val="FF0000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6400" b="1" dirty="0" err="1" smtClean="0">
                <a:solidFill>
                  <a:srgbClr val="FF0000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bé</a:t>
            </a:r>
            <a:r>
              <a:rPr lang="en-US" altLang="en-US" sz="6400" b="1" dirty="0" smtClean="0">
                <a:solidFill>
                  <a:srgbClr val="FF0000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ham </a:t>
            </a:r>
            <a:r>
              <a:rPr lang="en-US" altLang="en-US" sz="6400" b="1" dirty="0" err="1" smtClean="0">
                <a:solidFill>
                  <a:srgbClr val="FF0000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7909" y="215900"/>
            <a:ext cx="9841588" cy="639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Kể lại chuyện theo tranh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867"/>
            <a:ext cx="11432117" cy="66971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5283200" y="2514600"/>
            <a:ext cx="5181600" cy="1543050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SimSun" panose="02010600030101010101" pitchFamily="2" charset="-122"/>
                <a:cs typeface="Arial-Rounded" panose="020B0500000000000000" charset="0"/>
              </a:rPr>
              <a:t>Trả lời câu hỏi kể chuyện theo tranh qua trò chơi “Hộp quà bí ẩn”</a:t>
            </a:r>
          </a:p>
        </p:txBody>
      </p:sp>
      <p:sp>
        <p:nvSpPr>
          <p:cNvPr id="8200" name="文本框 8199"/>
          <p:cNvSpPr txBox="1"/>
          <p:nvPr/>
        </p:nvSpPr>
        <p:spPr>
          <a:xfrm>
            <a:off x="406400" y="2209800"/>
            <a:ext cx="3352800" cy="640715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SimSun" panose="02010600030101010101" pitchFamily="2" charset="-122"/>
                <a:cs typeface="Arial-Rounded" panose="020B0500000000000000" charset="0"/>
              </a:rPr>
              <a:t>Cùng bạn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  <p:bldP spid="820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Folded Corner 26"/>
          <p:cNvSpPr/>
          <p:nvPr/>
        </p:nvSpPr>
        <p:spPr>
          <a:xfrm>
            <a:off x="0" y="0"/>
            <a:ext cx="11988800" cy="1295400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cậu bé Vũ Duệ không được đi học?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0" y="1498600"/>
            <a:ext cx="11988800" cy="1532467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Vũ Duệ là con nhà nghèo, bố mẹ không có tiền cho đi học, phải ở nhà trông 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Folded Corner 26"/>
          <p:cNvSpPr/>
          <p:nvPr/>
        </p:nvSpPr>
        <p:spPr>
          <a:xfrm>
            <a:off x="350520" y="54928"/>
            <a:ext cx="10621433" cy="1727200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 Vũ Duệ thường cõng em đi đâu?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50520" y="1815465"/>
            <a:ext cx="11414125" cy="2167043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 Duệ đứng ngoài cửa ngóng vào, nghe thầy giảng bài.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Folded Corner 26"/>
          <p:cNvSpPr/>
          <p:nvPr/>
        </p:nvSpPr>
        <p:spPr>
          <a:xfrm>
            <a:off x="683684" y="381000"/>
            <a:ext cx="10742083" cy="1229783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Vì sao Vũ Duệ được thầy khen?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679451" y="1885951"/>
            <a:ext cx="10769600" cy="1483783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571500" marR="0" lvl="0" indent="-57150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Vũ Duệ có tinh thần chăm 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học.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Folded Corner 26"/>
          <p:cNvSpPr/>
          <p:nvPr/>
        </p:nvSpPr>
        <p:spPr>
          <a:xfrm>
            <a:off x="508000" y="277284"/>
            <a:ext cx="10987617" cy="1727200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Vì sao Vũ Duệ được đi học?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695"/>
            <a:ext cx="11110595" cy="1923415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571500" marR="0" lvl="0" indent="-57150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đồ thương hoàn cảnh khó khăn và sự ham học của Vũ Duệ nên cho Vũ Duệ vào học.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192</Words>
  <Application>Microsoft Office PowerPoint</Application>
  <PresentationFormat>Widescreen</PresentationFormat>
  <Paragraphs>27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SimSun</vt:lpstr>
      <vt:lpstr>.VnAvant</vt:lpstr>
      <vt:lpstr>Arial</vt:lpstr>
      <vt:lpstr>Arial-Rounded</vt:lpstr>
      <vt:lpstr>Calibri</vt:lpstr>
      <vt:lpstr>Calibri Light</vt:lpstr>
      <vt:lpstr>等线</vt:lpstr>
      <vt:lpstr>黑体</vt:lpstr>
      <vt:lpstr>华康少女文字W5(P)</vt:lpstr>
      <vt:lpstr>2_Office 主题​​</vt:lpstr>
      <vt:lpstr>Office 主题</vt:lpstr>
      <vt:lpstr>3_Office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</cp:revision>
  <dcterms:created xsi:type="dcterms:W3CDTF">2021-07-27T11:45:00Z</dcterms:created>
  <dcterms:modified xsi:type="dcterms:W3CDTF">2025-10-05T04:03:13Z</dcterms:modified>
</cp:coreProperties>
</file>