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  <p:sldMasterId id="2147483757" r:id="rId7"/>
  </p:sldMasterIdLst>
  <p:notesMasterIdLst>
    <p:notesMasterId r:id="rId14"/>
  </p:notesMasterIdLst>
  <p:sldIdLst>
    <p:sldId id="259" r:id="rId8"/>
    <p:sldId id="303" r:id="rId9"/>
    <p:sldId id="304" r:id="rId10"/>
    <p:sldId id="375" r:id="rId11"/>
    <p:sldId id="37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8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51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8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0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4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9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3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46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57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187021" y="-1103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tập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54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thời gian biểu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 các bạn ra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phút.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</a:t>
            </a:r>
            <a:r>
              <a:rPr lang="en-US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gian </a:t>
            </a:r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biểu của em lúc 5 giờ chiều đến lúc đi ngủ?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310772951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Giúp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rau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2" y="337008"/>
            <a:ext cx="11295496" cy="502441"/>
          </a:xfrm>
        </p:spPr>
        <p:txBody>
          <a:bodyPr>
            <a:no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</a:t>
            </a:r>
            <a:r>
              <a:rPr lang="en-US" sz="3400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gian </a:t>
            </a:r>
            <a:r>
              <a:rPr lang="en-US" sz="3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biểu của em lúc 5 giờ chiều đến lúc đi ngủ?</a:t>
            </a:r>
            <a:endParaRPr lang="en-US" sz="3400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6748"/>
              </p:ext>
            </p:extLst>
          </p:nvPr>
        </p:nvGraphicFramePr>
        <p:xfrm>
          <a:off x="1057640" y="1439194"/>
          <a:ext cx="865598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Thời</a:t>
                      </a:r>
                      <a:r>
                        <a:rPr lang="en-US" sz="3000" baseline="0" smtClean="0"/>
                        <a:t> gian</a:t>
                      </a:r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Hoạt</a:t>
                      </a:r>
                      <a:r>
                        <a:rPr lang="en-US" sz="3000" baseline="0" smtClean="0"/>
                        <a:t> động</a:t>
                      </a:r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17:00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học về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17:30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Nhặt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rau, đá bóng, trông em, lau nhà, giúp mẹ nấu cơm, trông em,…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18:00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rửa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18:30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tối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19:00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bài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21:00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răng, rửa mặt, đ</a:t>
                      </a:r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ngủ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191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5_Office 主题​​</vt:lpstr>
      <vt:lpstr>PowerPoint Presentation</vt:lpstr>
      <vt:lpstr>PowerPoint Presentation</vt:lpstr>
      <vt:lpstr>2. Viết thời gian biểu của em lúc 5 giờ chiều đến lúc đi ngủ?</vt:lpstr>
      <vt:lpstr>PowerPoint Presentation</vt:lpstr>
      <vt:lpstr>2. Viết thời gian biểu của em lúc 5 giờ chiều đến lúc đi ngủ?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2021-07-28T05:24:49Z</dcterms:created>
  <dcterms:modified xsi:type="dcterms:W3CDTF">2025-10-05T04:07:25Z</dcterms:modified>
</cp:coreProperties>
</file>