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</p:sldMasterIdLst>
  <p:notesMasterIdLst>
    <p:notesMasterId r:id="rId11"/>
  </p:notesMasterIdLst>
  <p:sldIdLst>
    <p:sldId id="257" r:id="rId6"/>
    <p:sldId id="522" r:id="rId7"/>
    <p:sldId id="2910" r:id="rId8"/>
    <p:sldId id="2920" r:id="rId9"/>
    <p:sldId id="29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922D-5996-4AEF-99AF-061FC0CD285F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AE06-4290-4754-B3CB-54FF6B6E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5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6094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7081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51674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263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947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17985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6819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788559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46717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5067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9737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1301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5277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7975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252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8919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328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590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415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8023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370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2369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554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4335149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98073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4241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508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5/10/2025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237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5/10/2025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029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21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45789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7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6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01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51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45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615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8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97AAE-1705-4AF2-9136-6834820F6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25" y="2170542"/>
            <a:ext cx="5749770" cy="43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365836" y="1688582"/>
            <a:ext cx="7464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tin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trường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gồm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những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nội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dung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237893" y="3236935"/>
            <a:ext cx="7683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khiến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ấn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tượng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55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6" baseType="lpstr">
      <vt:lpstr>微软雅黑</vt:lpstr>
      <vt:lpstr>宋体</vt:lpstr>
      <vt:lpstr>宋体</vt:lpstr>
      <vt:lpstr>.VnAvant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iCiel Cucho</vt:lpstr>
      <vt:lpstr>Quicksand Medium</vt:lpstr>
      <vt:lpstr>Times New Roman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2021-07-28T08:42:55Z</dcterms:created>
  <dcterms:modified xsi:type="dcterms:W3CDTF">2025-10-05T04:10:08Z</dcterms:modified>
</cp:coreProperties>
</file>