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</p:sldMasterIdLst>
  <p:notesMasterIdLst>
    <p:notesMasterId r:id="rId14"/>
  </p:notesMasterIdLst>
  <p:sldIdLst>
    <p:sldId id="276" r:id="rId5"/>
    <p:sldId id="266" r:id="rId6"/>
    <p:sldId id="285" r:id="rId7"/>
    <p:sldId id="563" r:id="rId8"/>
    <p:sldId id="564" r:id="rId9"/>
    <p:sldId id="582" r:id="rId10"/>
    <p:sldId id="565" r:id="rId11"/>
    <p:sldId id="573" r:id="rId12"/>
    <p:sldId id="5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8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40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545009" y="2967335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9F4F60-3178-4759-9762-50064607AC2E}"/>
              </a:ext>
            </a:extLst>
          </p:cNvPr>
          <p:cNvSpPr/>
          <p:nvPr/>
        </p:nvSpPr>
        <p:spPr>
          <a:xfrm>
            <a:off x="7959395" y="29094"/>
            <a:ext cx="4184518" cy="7643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286000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03072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3979299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030722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192760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3785733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030722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122835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8877715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197891" y="153710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393219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649251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9738028" y="289835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260004" y="367279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6917680" y="424271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539472" y="486467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456289" y="554418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567392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5331693" y="496595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455</Words>
  <Application>Microsoft Office PowerPoint</Application>
  <PresentationFormat>Widescreen</PresentationFormat>
  <Paragraphs>88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等线</vt:lpstr>
      <vt:lpstr>等线 Light</vt:lpstr>
      <vt:lpstr>黑体</vt:lpstr>
      <vt:lpstr>Times New Roman</vt:lpstr>
      <vt:lpstr>字魂105号-简雅黑</vt:lpstr>
      <vt:lpstr>1_Office 主题</vt:lpstr>
      <vt:lpstr>Office 主题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2021-07-27T11:14:09Z</dcterms:created>
  <dcterms:modified xsi:type="dcterms:W3CDTF">2025-10-05T03:58:41Z</dcterms:modified>
</cp:coreProperties>
</file>