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4"/>
  </p:notesMasterIdLst>
  <p:sldIdLst>
    <p:sldId id="257" r:id="rId4"/>
    <p:sldId id="381" r:id="rId5"/>
    <p:sldId id="328" r:id="rId6"/>
    <p:sldId id="303" r:id="rId7"/>
    <p:sldId id="297" r:id="rId8"/>
    <p:sldId id="378" r:id="rId9"/>
    <p:sldId id="379" r:id="rId10"/>
    <p:sldId id="329" r:id="rId11"/>
    <p:sldId id="374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F740D-0AAC-4FD2-B229-1684067ED17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2D13C-9A5E-4AC9-91E1-294E6E2F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611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63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590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Nguyễn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Thị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Tuyết</a:t>
            </a:r>
            <a:r>
              <a:rPr lang="en-US" dirty="0">
                <a:sym typeface="+mn-ea"/>
              </a:rPr>
              <a:t> Nga – TH Mai </a:t>
            </a:r>
            <a:r>
              <a:rPr lang="en-US" dirty="0" err="1">
                <a:sym typeface="+mn-ea"/>
              </a:rPr>
              <a:t>Động</a:t>
            </a:r>
            <a:r>
              <a:rPr lang="en-US" dirty="0">
                <a:sym typeface="+mn-ea"/>
              </a:rPr>
              <a:t> – </a:t>
            </a:r>
            <a:r>
              <a:rPr lang="en-US" dirty="0" err="1">
                <a:sym typeface="+mn-ea"/>
              </a:rPr>
              <a:t>Hoàng</a:t>
            </a:r>
            <a:r>
              <a:rPr lang="en-US" dirty="0">
                <a:sym typeface="+mn-ea"/>
              </a:rPr>
              <a:t> Mai – HN.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1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7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88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8016-32A1-4C0B-A00A-D1797A4C7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E82DF-67AE-437E-A0EB-8A450642C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FBE54-FF05-4370-842F-60AD7057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257C9-D0B9-44A8-9913-9BA315F90F2F}" type="datetime1">
              <a:rPr lang="en-US" smtClean="0"/>
              <a:t>5/10/2025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F4CB0-1E02-4B59-8DD3-9452F1F1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7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30D9-C7F0-499D-9DFC-2B78B1AC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CB696-3F1F-4C9D-9DE0-153B4396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85C47-53FA-4164-9755-C5B9249E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8F7A-DAFD-4AFB-A73A-8317E6C0E168}" type="datetime1">
              <a:rPr lang="en-US" smtClean="0"/>
              <a:t>5/10/2025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E75E-4E2A-474F-B647-BC7B065F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1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E958-EEFC-4BE8-AE40-B51BD2AF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F3FCE-D29C-40E9-B0AE-D6F0CAA4B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0C54-6849-49A2-A847-B7FB2425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78C6-E338-4E1A-B4A9-EF88A8E7E8C3}" type="datetime1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BB17-0F9F-42E0-A1E6-1C059E8F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Bài giảng được chỉnh sửa bởi: Nguyễn Thị Tuyết Nga - TH Mai Động - Hoàng Mai - HN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D8AE9-9097-4066-91C2-6EA20932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90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1445D-56F1-4C76-843B-424E76F0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8D17E-0094-4DBD-B69B-E5FC49E34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EAFA0-F332-4424-ADDF-F200295C2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10154-2E50-4036-BA18-0515BB428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F261-2C13-472D-818E-F218FE7721F7}" type="datetime1">
              <a:rPr lang="en-US" smtClean="0"/>
              <a:t>5/10/2025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B19B14-A49F-4EB3-BBAE-DDCB805B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10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353B6-5F78-4622-BB18-3F99CEBD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80D71-EE2C-40CA-A663-5F3F3D4B0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6E61C-4DE2-4CCF-BF0C-6231102C1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16E9F-4679-4C92-829B-6FB7EAF32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59215D-A627-40A0-BDB1-24B2DAE5B6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344D34-FF79-4122-801D-5FC505A8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1C71-7B8F-48D7-A562-E9756B03CF0B}" type="datetime1">
              <a:rPr lang="en-US" smtClean="0"/>
              <a:t>5/10/2025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32FD41-C0B4-43E2-AD7C-FDB437EA8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6E6E-4DAE-4CE2-A619-25B677679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6C47D-C5BE-4B93-9B41-D3C4401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3357-5128-4917-9024-184E9B167076}" type="datetime1">
              <a:rPr lang="en-US" smtClean="0"/>
              <a:t>5/10/2025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D5E271-90F5-41E8-B6D3-D04D3E7C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2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5FC60-A46D-4078-9232-12F1EA13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DD711-41C3-416F-A3EC-BBEA14F10CE3}" type="datetime1">
              <a:rPr lang="en-US" smtClean="0"/>
              <a:t>5/10/2025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059FD-4FB1-4056-A271-C43A052E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7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CE7A-64AF-48F2-92F2-3B612542B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91D8-0C9C-4284-B4F1-1481D6918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67389-71D9-4DA7-9A90-F64F7E14F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8E1E0-8A2A-49E8-957B-C098DE18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F585-9D02-4FE1-8A3F-3EDBF2A8ED40}" type="datetime1">
              <a:rPr lang="en-US" smtClean="0"/>
              <a:t>5/10/2025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0C7D8-1902-4BFB-9E3D-27892713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1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470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56FC-A906-417B-BB5F-CA1651A7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E88DCF-32C6-460B-8131-2188B9DF4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46BC-1BA0-4A72-A8DC-4C8C83ECF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27D1-D8F1-43DD-9A6E-728B8DE84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D68B-CC29-49B2-8433-C430B7251E3E}" type="datetime1">
              <a:rPr lang="en-US" smtClean="0"/>
              <a:t>5/10/2025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1536A-3680-41F3-9955-708B12EE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63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B687-DB60-49FE-B24D-73995663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3F5E0-431B-4ED9-ADB7-B247A651F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55B3E-2D56-43E1-98BD-201B2E264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C3F1-0510-487A-9B70-42ABED53F415}" type="datetime1">
              <a:rPr lang="en-US" smtClean="0"/>
              <a:t>5/10/2025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50914-0F13-4166-B717-84F541D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0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52E3E1-0BD4-4831-A4F1-548A9E040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0D2F-ED61-4BE4-AFA4-7EABCCF4A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5A3FD-734E-4FFE-B115-781B011E6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BD9D-EF2D-4803-B5DF-DD84AA5785D5}" type="datetime1">
              <a:rPr lang="en-US" smtClean="0"/>
              <a:t>5/10/2025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64B4E-904C-4B4E-820B-53962A72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9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4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9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1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7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106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80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92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312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93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25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05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6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5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65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4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01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71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81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5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59680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A30042-F4C7-43B3-B8FA-550067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4882-F5EA-40F7-884C-846AD3BFE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49E4E-EA8C-4386-8A28-D0A36E6D8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C3C0A-A6D9-4170-9D27-9102EE221837}" type="datetime1">
              <a:rPr lang="en-US" smtClean="0"/>
              <a:t>5/10/2025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1C1F-2FB1-4A1F-A6E9-A7FFB530C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2EFB-70BD-417D-B462-904BF3D5E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1DFEC-D345-411B-9C42-13B82B5A6F84}"/>
              </a:ext>
            </a:extLst>
          </p:cNvPr>
          <p:cNvSpPr txBox="1"/>
          <p:nvPr userDrawn="1"/>
        </p:nvSpPr>
        <p:spPr>
          <a:xfrm>
            <a:off x="8913202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9340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49082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png"/><Relationship Id="rId11" Type="http://schemas.openxmlformats.org/officeDocument/2006/relationships/image" Target="../media/image12.png"/><Relationship Id="rId5" Type="http://schemas.openxmlformats.org/officeDocument/2006/relationships/image" Target="../media/image2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3863" y="2704357"/>
            <a:ext cx="722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lang="en-US" sz="6000" b="1" dirty="0" smtClean="0">
                <a:solidFill>
                  <a:prstClr val="black"/>
                </a:solidFill>
                <a:latin typeface="HP001 4 hàng" panose="020B0603050302020204" pitchFamily="34" charset="0"/>
              </a:rPr>
              <a:t>D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8640" y="2207623"/>
            <a:ext cx="5359056" cy="2782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436" y="424543"/>
            <a:ext cx="4172857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4" y="-678424"/>
            <a:ext cx="11858377" cy="7410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C7629-9933-41FF-B4A2-4C1E629A581F}"/>
              </a:ext>
            </a:extLst>
          </p:cNvPr>
          <p:cNvSpPr txBox="1"/>
          <p:nvPr/>
        </p:nvSpPr>
        <p:spPr>
          <a:xfrm>
            <a:off x="943897" y="5909187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C1A7-2BC1-4A7B-B4CD-062B23C025B6}"/>
              </a:ext>
            </a:extLst>
          </p:cNvPr>
          <p:cNvSpPr txBox="1"/>
          <p:nvPr/>
        </p:nvSpPr>
        <p:spPr>
          <a:xfrm>
            <a:off x="3612325" y="5909186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63E3E8-698B-4F84-8AD8-A04196B9A5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4146759" y="2287950"/>
            <a:ext cx="2615867" cy="26799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91E4A98-CF6C-4253-9109-D17021F4880C}"/>
              </a:ext>
            </a:extLst>
          </p:cNvPr>
          <p:cNvGrpSpPr/>
          <p:nvPr/>
        </p:nvGrpSpPr>
        <p:grpSpPr>
          <a:xfrm>
            <a:off x="7109137" y="2942453"/>
            <a:ext cx="2025445" cy="2025445"/>
            <a:chOff x="3669814" y="2503541"/>
            <a:chExt cx="2025445" cy="2025445"/>
          </a:xfrm>
        </p:grpSpPr>
        <p:pic>
          <p:nvPicPr>
            <p:cNvPr id="13" name="Picture 2" descr="Bản mềm bộ mẫu chữ cao 2,5 ô ly dành cho học sinh tiểu học">
              <a:extLst>
                <a:ext uri="{FF2B5EF4-FFF2-40B4-BE49-F238E27FC236}">
                  <a16:creationId xmlns:a16="http://schemas.microsoft.com/office/drawing/2014/main" id="{16EE8245-2C45-4A78-8452-5D96DC1E2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4" t="23653" r="13603" b="23954"/>
            <a:stretch/>
          </p:blipFill>
          <p:spPr bwMode="auto">
            <a:xfrm>
              <a:off x="3669814" y="2503541"/>
              <a:ext cx="2025445" cy="2025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F05408D-9414-4CC1-8A25-A3F938978DD7}"/>
                </a:ext>
              </a:extLst>
            </p:cNvPr>
            <p:cNvSpPr/>
            <p:nvPr/>
          </p:nvSpPr>
          <p:spPr>
            <a:xfrm>
              <a:off x="4031456" y="3671889"/>
              <a:ext cx="333374" cy="230980"/>
            </a:xfrm>
            <a:custGeom>
              <a:avLst/>
              <a:gdLst>
                <a:gd name="connsiteX0" fmla="*/ 0 w 283368"/>
                <a:gd name="connsiteY0" fmla="*/ 0 h 216693"/>
                <a:gd name="connsiteX1" fmla="*/ 283368 w 283368"/>
                <a:gd name="connsiteY1" fmla="*/ 0 h 216693"/>
                <a:gd name="connsiteX2" fmla="*/ 283368 w 283368"/>
                <a:gd name="connsiteY2" fmla="*/ 216693 h 216693"/>
                <a:gd name="connsiteX3" fmla="*/ 0 w 283368"/>
                <a:gd name="connsiteY3" fmla="*/ 216693 h 216693"/>
                <a:gd name="connsiteX4" fmla="*/ 0 w 283368"/>
                <a:gd name="connsiteY4" fmla="*/ 0 h 216693"/>
                <a:gd name="connsiteX0" fmla="*/ 0 w 290512"/>
                <a:gd name="connsiteY0" fmla="*/ 0 h 221455"/>
                <a:gd name="connsiteX1" fmla="*/ 283368 w 290512"/>
                <a:gd name="connsiteY1" fmla="*/ 0 h 221455"/>
                <a:gd name="connsiteX2" fmla="*/ 290512 w 290512"/>
                <a:gd name="connsiteY2" fmla="*/ 221455 h 221455"/>
                <a:gd name="connsiteX3" fmla="*/ 0 w 290512"/>
                <a:gd name="connsiteY3" fmla="*/ 216693 h 221455"/>
                <a:gd name="connsiteX4" fmla="*/ 0 w 290512"/>
                <a:gd name="connsiteY4" fmla="*/ 0 h 22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12" h="221455">
                  <a:moveTo>
                    <a:pt x="0" y="0"/>
                  </a:moveTo>
                  <a:lnTo>
                    <a:pt x="283368" y="0"/>
                  </a:lnTo>
                  <a:lnTo>
                    <a:pt x="290512" y="221455"/>
                  </a:lnTo>
                  <a:lnTo>
                    <a:pt x="0" y="216693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C5DD8A-A12B-47A0-9617-E22A3B1B0512}"/>
                </a:ext>
              </a:extLst>
            </p:cNvPr>
            <p:cNvSpPr/>
            <p:nvPr/>
          </p:nvSpPr>
          <p:spPr>
            <a:xfrm>
              <a:off x="4415682" y="3732610"/>
              <a:ext cx="283368" cy="21669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C442F1C-2762-4680-8C7A-AB34F07D9CDB}"/>
                </a:ext>
              </a:extLst>
            </p:cNvPr>
            <p:cNvCxnSpPr/>
            <p:nvPr/>
          </p:nvCxnSpPr>
          <p:spPr>
            <a:xfrm>
              <a:off x="3831431" y="3840957"/>
              <a:ext cx="912019" cy="0"/>
            </a:xfrm>
            <a:prstGeom prst="line">
              <a:avLst/>
            </a:prstGeom>
            <a:ln w="12700">
              <a:solidFill>
                <a:srgbClr val="1E5C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AC0BF-7A5F-4CD5-8298-E1AE39FD0DD2}"/>
              </a:ext>
            </a:extLst>
          </p:cNvPr>
          <p:cNvSpPr txBox="1"/>
          <p:nvPr/>
        </p:nvSpPr>
        <p:spPr>
          <a:xfrm>
            <a:off x="2414585" y="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D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vừa)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88E67-376C-4354-8C86-7F79D8628E77}"/>
              </a:ext>
            </a:extLst>
          </p:cNvPr>
          <p:cNvSpPr txBox="1"/>
          <p:nvPr/>
        </p:nvSpPr>
        <p:spPr>
          <a:xfrm>
            <a:off x="2516852" y="2193731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D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nhỏ)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6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1490713" y="1532224"/>
            <a:ext cx="547457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72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en-US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15" name="Oval 18">
            <a:extLst>
              <a:ext uri="{FF2B5EF4-FFF2-40B4-BE49-F238E27FC236}">
                <a16:creationId xmlns:a16="http://schemas.microsoft.com/office/drawing/2014/main" id="{7938FB35-3718-466B-9D12-54518B733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3786188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6715132B-6348-4FA9-8E23-60CB50D40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1162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4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95A26D5B-2654-4C11-A8BC-E754FC96A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ý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đúng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nhất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</p:txBody>
      </p:sp>
      <p:pic>
        <p:nvPicPr>
          <p:cNvPr id="18" name="Picture 10" descr="hoa0001">
            <a:extLst>
              <a:ext uri="{FF2B5EF4-FFF2-40B4-BE49-F238E27FC236}">
                <a16:creationId xmlns:a16="http://schemas.microsoft.com/office/drawing/2014/main" id="{7BCB901E-20E8-47A4-BEB8-D3E05259AD3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1" descr="hoa0001">
            <a:extLst>
              <a:ext uri="{FF2B5EF4-FFF2-40B4-BE49-F238E27FC236}">
                <a16:creationId xmlns:a16="http://schemas.microsoft.com/office/drawing/2014/main" id="{B7FC3884-4CB4-48C3-9214-61B67DB42E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2" descr="hoa0001">
            <a:extLst>
              <a:ext uri="{FF2B5EF4-FFF2-40B4-BE49-F238E27FC236}">
                <a16:creationId xmlns:a16="http://schemas.microsoft.com/office/drawing/2014/main" id="{95723D1E-F46F-49DB-AEBF-3390ACB5B42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id="{F2567E7F-A8C0-4C60-B8A9-B79E940B2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713" y="2049464"/>
            <a:ext cx="5181600" cy="8833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vl="0" algn="just" fontAlgn="base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chữ 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D</a:t>
            </a: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cỡ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 mấy ô li ?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A9BAD8D4-EF81-44B5-B51E-0AD9C6F96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3725864"/>
            <a:ext cx="16002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5 ô li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42BEE7F6-B2F0-43CF-9ABF-C19538CDF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4259264"/>
            <a:ext cx="13716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98B127B-5C62-4DEC-8D25-1CD028B906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6553368" y="1402557"/>
            <a:ext cx="4171618" cy="42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521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8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  <p:bldP spid="17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25" name="Text Box 19">
            <a:extLst>
              <a:ext uri="{FF2B5EF4-FFF2-40B4-BE49-F238E27FC236}">
                <a16:creationId xmlns:a16="http://schemas.microsoft.com/office/drawing/2014/main" id="{BA3F44A9-C896-4118-BFFC-93C19BC4E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252914"/>
            <a:ext cx="13716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c) 6 ô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id="{143BE397-DAB1-44A6-AD7C-FA78181B6A27}"/>
              </a:ext>
            </a:extLst>
          </p:cNvPr>
          <p:cNvSpPr txBox="1"/>
          <p:nvPr/>
        </p:nvSpPr>
        <p:spPr>
          <a:xfrm>
            <a:off x="2500313" y="1143001"/>
            <a:ext cx="312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Chọn ý đúng nhất:</a:t>
            </a:r>
          </a:p>
        </p:txBody>
      </p:sp>
      <p:pic>
        <p:nvPicPr>
          <p:cNvPr id="27" name="Picture 10" descr="hoa0001">
            <a:extLst>
              <a:ext uri="{FF2B5EF4-FFF2-40B4-BE49-F238E27FC236}">
                <a16:creationId xmlns:a16="http://schemas.microsoft.com/office/drawing/2014/main" id="{6C0D7586-AF46-479C-BC71-EC4D7B2148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504" r="25812" b="55757"/>
          <a:stretch>
            <a:fillRect/>
          </a:stretch>
        </p:blipFill>
        <p:spPr>
          <a:xfrm rot="9199349">
            <a:off x="2305050" y="5219700"/>
            <a:ext cx="819150" cy="795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11" descr="hoa0001">
            <a:extLst>
              <a:ext uri="{FF2B5EF4-FFF2-40B4-BE49-F238E27FC236}">
                <a16:creationId xmlns:a16="http://schemas.microsoft.com/office/drawing/2014/main" id="{A26B5A75-563B-4841-A42E-5E14A7894EE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197" t="42612" b="10580"/>
          <a:stretch>
            <a:fillRect/>
          </a:stretch>
        </p:blipFill>
        <p:spPr>
          <a:xfrm rot="8527350">
            <a:off x="3400426" y="5221288"/>
            <a:ext cx="779463" cy="84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12" descr="hoa0001">
            <a:extLst>
              <a:ext uri="{FF2B5EF4-FFF2-40B4-BE49-F238E27FC236}">
                <a16:creationId xmlns:a16="http://schemas.microsoft.com/office/drawing/2014/main" id="{FDAB13DB-5465-4227-B636-F123674B2B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3510" t="58333" r="52632"/>
          <a:stretch>
            <a:fillRect/>
          </a:stretch>
        </p:blipFill>
        <p:spPr>
          <a:xfrm rot="14772439">
            <a:off x="4367213" y="5210175"/>
            <a:ext cx="855662" cy="846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id="{F06483F4-C6D1-47E9-AC08-D870291DD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2043113"/>
            <a:ext cx="5181600" cy="9171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*Con chữ </a:t>
            </a:r>
            <a:r>
              <a:rPr lang="en-US" sz="4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mmercial Script" panose="020B7200000000000000" pitchFamily="34" charset="0"/>
              </a:rPr>
              <a:t>D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cỡ vừa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5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réng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mấy ô li ?</a:t>
            </a:r>
          </a:p>
        </p:txBody>
      </p:sp>
      <p:sp>
        <p:nvSpPr>
          <p:cNvPr id="31" name="Oval 16">
            <a:extLst>
              <a:ext uri="{FF2B5EF4-FFF2-40B4-BE49-F238E27FC236}">
                <a16:creationId xmlns:a16="http://schemas.microsoft.com/office/drawing/2014/main" id="{1128E705-0678-4F13-912C-3FC4D4A7F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314325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99FF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8B0CAFE5-A060-4EE1-B314-D4AFB4696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3109914"/>
            <a:ext cx="22860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ô li</a:t>
            </a:r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id="{FA7FCB2F-5237-4823-8530-F8E6E351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9" y="3719514"/>
            <a:ext cx="215741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b) 4 ô li rưỡi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9975105-2CCE-426A-A52C-B120B4F14C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57" r="50282" b="-1"/>
          <a:stretch/>
        </p:blipFill>
        <p:spPr>
          <a:xfrm>
            <a:off x="6821109" y="1402557"/>
            <a:ext cx="4082841" cy="41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29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 animBg="1"/>
      <p:bldP spid="32" grpId="0" build="allAtOnce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B8B3F37-D836-4966-908C-C9260A85574C}"/>
              </a:ext>
            </a:extLst>
          </p:cNvPr>
          <p:cNvSpPr txBox="1"/>
          <p:nvPr/>
        </p:nvSpPr>
        <p:spPr>
          <a:xfrm>
            <a:off x="3829772" y="-65623"/>
            <a:ext cx="536582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E526FA-1D14-4642-8595-1B99DA571A64}"/>
              </a:ext>
            </a:extLst>
          </p:cNvPr>
          <p:cNvGrpSpPr/>
          <p:nvPr/>
        </p:nvGrpSpPr>
        <p:grpSpPr>
          <a:xfrm>
            <a:off x="1227206" y="926474"/>
            <a:ext cx="10239369" cy="1715655"/>
            <a:chOff x="1669615" y="1014959"/>
            <a:chExt cx="4554204" cy="171565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9719902-067E-4ECD-8E09-E8DAE7D43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53"/>
            <a:stretch/>
          </p:blipFill>
          <p:spPr>
            <a:xfrm>
              <a:off x="1669615" y="1014959"/>
              <a:ext cx="4554204" cy="171565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68232E1-B0EF-4278-977D-55C75860ACA2}"/>
                </a:ext>
              </a:extLst>
            </p:cNvPr>
            <p:cNvGrpSpPr/>
            <p:nvPr/>
          </p:nvGrpSpPr>
          <p:grpSpPr>
            <a:xfrm>
              <a:off x="2154216" y="1277753"/>
              <a:ext cx="3712906" cy="1086073"/>
              <a:chOff x="2154216" y="1277753"/>
              <a:chExt cx="3712906" cy="108607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306F095-F5D7-4FEE-8D82-F1192E54A031}"/>
                  </a:ext>
                </a:extLst>
              </p:cNvPr>
              <p:cNvSpPr/>
              <p:nvPr/>
            </p:nvSpPr>
            <p:spPr>
              <a:xfrm>
                <a:off x="2164048" y="1277753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Dung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dăng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dung Ύ˞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2128FE5-3217-4356-B8D3-528B590B2379}"/>
                  </a:ext>
                </a:extLst>
              </p:cNvPr>
              <p:cNvSpPr/>
              <p:nvPr/>
            </p:nvSpPr>
            <p:spPr>
              <a:xfrm>
                <a:off x="2154216" y="1840606"/>
                <a:ext cx="370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Dắt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Λ˞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đi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εΠ</a:t>
                </a:r>
                <a:r>
                  <a:rPr lang="en-US" sz="2800" b="1" dirty="0">
                    <a:solidFill>
                      <a:srgbClr val="C00000"/>
                    </a:solidFill>
                    <a:latin typeface="HP001 4 hàng" panose="020B0603050302020204" pitchFamily="34" charset="0"/>
                  </a:rPr>
                  <a:t>. </a:t>
                </a: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59669E-83DF-4849-B829-61D58E6E1D27}"/>
              </a:ext>
            </a:extLst>
          </p:cNvPr>
          <p:cNvSpPr txBox="1"/>
          <p:nvPr/>
        </p:nvSpPr>
        <p:spPr>
          <a:xfrm>
            <a:off x="821396" y="2681762"/>
            <a:ext cx="10645179" cy="388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D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Khoảng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giữa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ghi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tiếng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1 con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o.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D, g, h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7348002" y="1941338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240</Words>
  <Application>Microsoft Office PowerPoint</Application>
  <PresentationFormat>Widescreen</PresentationFormat>
  <Paragraphs>42</Paragraphs>
  <Slides>10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.VnCommercial Script</vt:lpstr>
      <vt:lpstr>.VnTime</vt:lpstr>
      <vt:lpstr>Arial</vt:lpstr>
      <vt:lpstr>Arial-Rounded</vt:lpstr>
      <vt:lpstr>Calibri</vt:lpstr>
      <vt:lpstr>Calibri Light</vt:lpstr>
      <vt:lpstr>等线</vt:lpstr>
      <vt:lpstr>等线 Light</vt:lpstr>
      <vt:lpstr>HP001 4 hàng</vt:lpstr>
      <vt:lpstr>Times New Roman</vt:lpstr>
      <vt:lpstr>UTM Avo</vt:lpstr>
      <vt:lpstr>Wingdings</vt:lpstr>
      <vt:lpstr>华康少女文字W5(P)</vt:lpstr>
      <vt:lpstr>Office 主题​​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</cp:revision>
  <dcterms:created xsi:type="dcterms:W3CDTF">2021-07-27T11:47:27Z</dcterms:created>
  <dcterms:modified xsi:type="dcterms:W3CDTF">2025-10-05T04:04:32Z</dcterms:modified>
</cp:coreProperties>
</file>