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2.xml" ContentType="application/vnd.openxmlformats-officedocument.theme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theme/theme3.xml" ContentType="application/vnd.openxmlformats-officedocument.theme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theme/theme4.xml" ContentType="application/vnd.openxmlformats-officedocument.them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99" r:id="rId2"/>
    <p:sldMasterId id="2147483755" r:id="rId3"/>
    <p:sldMasterId id="2147483783" r:id="rId4"/>
  </p:sldMasterIdLst>
  <p:sldIdLst>
    <p:sldId id="291" r:id="rId5"/>
    <p:sldId id="287" r:id="rId6"/>
    <p:sldId id="278" r:id="rId7"/>
    <p:sldId id="288" r:id="rId8"/>
    <p:sldId id="281" r:id="rId9"/>
    <p:sldId id="289" r:id="rId10"/>
    <p:sldId id="292" r:id="rId11"/>
    <p:sldId id="284" r:id="rId12"/>
  </p:sldIdLst>
  <p:sldSz cx="12192000" cy="6858000"/>
  <p:notesSz cx="6858000" cy="9144000"/>
  <p:custDataLst>
    <p:tags r:id="rId13"/>
  </p:custDataLst>
  <p:defaultTextStyle>
    <a:defPPr>
      <a:defRPr lang="vi-V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CAB9"/>
    <a:srgbClr val="FFFF99"/>
    <a:srgbClr val="002060"/>
    <a:srgbClr val="90CD8F"/>
    <a:srgbClr val="B40C60"/>
    <a:srgbClr val="FF9C7D"/>
    <a:srgbClr val="FBD6E7"/>
    <a:srgbClr val="F35757"/>
    <a:srgbClr val="FCFAF8"/>
    <a:srgbClr val="FFE28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000" autoAdjust="0"/>
    <p:restoredTop sz="94660"/>
  </p:normalViewPr>
  <p:slideViewPr>
    <p:cSldViewPr snapToGrid="0">
      <p:cViewPr varScale="1">
        <p:scale>
          <a:sx n="70" d="100"/>
          <a:sy n="70" d="100"/>
        </p:scale>
        <p:origin x="660" y="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tags" Target="tags/tag1.xml"/><Relationship Id="rId3" Type="http://schemas.openxmlformats.org/officeDocument/2006/relationships/slideMaster" Target="slideMasters/slideMaster3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viewProps" Target="viewProps.xml"/><Relationship Id="rId10" Type="http://schemas.openxmlformats.org/officeDocument/2006/relationships/slide" Target="slides/slide6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presProps" Target="pres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896619" y="1603301"/>
            <a:ext cx="9867486" cy="4770499"/>
            <a:chOff x="741115" y="865258"/>
            <a:chExt cx="7691377" cy="4010102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124801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3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896619" y="1566374"/>
            <a:ext cx="9867486" cy="4807426"/>
            <a:chOff x="741115" y="853968"/>
            <a:chExt cx="7691377" cy="4021392"/>
          </a:xfrm>
          <a:solidFill>
            <a:schemeClr val="accent3"/>
          </a:solidFill>
        </p:grpSpPr>
        <p:sp>
          <p:nvSpPr>
            <p:cNvPr id="294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1100" y="853968"/>
              <a:ext cx="3397427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95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296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7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8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76199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13587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6" grpId="0"/>
    </p:bld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5763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38" grpId="0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983785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8" name="Picture 9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345" y="364703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050657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7" name="Picture 96" descr="C:\Users\TUAN\Downloads\Luyện tập 1.png">
            <a:extLst>
              <a:ext uri="{FF2B5EF4-FFF2-40B4-BE49-F238E27FC236}">
                <a16:creationId xmlns:a16="http://schemas.microsoft.com/office/drawing/2014/main" id="{439545A9-2DD8-4B85-AB11-A53FA02BA774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85396" y="450429"/>
            <a:ext cx="2237784" cy="86349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24363059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7" name="Picture 6" descr="Không có mô tả.">
            <a:extLst>
              <a:ext uri="{FF2B5EF4-FFF2-40B4-BE49-F238E27FC236}">
                <a16:creationId xmlns:a16="http://schemas.microsoft.com/office/drawing/2014/main" id="{9B856AB9-7D07-45DD-A088-BE4905E4547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clrChange>
              <a:clrFrom>
                <a:srgbClr val="F7FBFB"/>
              </a:clrFrom>
              <a:clrTo>
                <a:srgbClr val="F7FBFB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013" y="438261"/>
            <a:ext cx="2330549" cy="887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0404307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8" name="Picture 9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396" y="35797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5644868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69744952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44150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62311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6" grpId="0"/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288513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023956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054622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1037351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7541406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359474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6358880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7558102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24903629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2588435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87676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38" grpId="0"/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7234" y="219519"/>
            <a:ext cx="12164765" cy="6418963"/>
            <a:chOff x="125465" y="219519"/>
            <a:chExt cx="8923440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125465" y="219519"/>
              <a:ext cx="8923440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227993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713880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5856495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3425569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203444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53675751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633517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1177979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5380443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79390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718299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58385067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756716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9741762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2661283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522006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25695412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447891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027435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945782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575553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01" name="Picture 10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345" y="364703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2382912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30409892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44578595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525681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882300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6688507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9204971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95075526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7234" y="219519"/>
            <a:ext cx="12164765" cy="6418963"/>
            <a:chOff x="125465" y="219519"/>
            <a:chExt cx="8923440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125465" y="219519"/>
              <a:ext cx="8923440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38633746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95127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7102062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7" name="Picture 96" descr="C:\Users\TUAN\Downloads\Luyện tập 1.png">
            <a:extLst>
              <a:ext uri="{FF2B5EF4-FFF2-40B4-BE49-F238E27FC236}">
                <a16:creationId xmlns:a16="http://schemas.microsoft.com/office/drawing/2014/main" id="{439545A9-2DD8-4B85-AB11-A53FA02BA774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85396" y="450429"/>
            <a:ext cx="2237784" cy="86349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1077179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9039667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81520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50893414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672118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3715435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6282633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591492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02316411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533977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0761553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00" name="Picture 6" descr="Không có mô tả.">
            <a:extLst>
              <a:ext uri="{FF2B5EF4-FFF2-40B4-BE49-F238E27FC236}">
                <a16:creationId xmlns:a16="http://schemas.microsoft.com/office/drawing/2014/main" id="{9B856AB9-7D07-45DD-A088-BE4905E4547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clrChange>
              <a:clrFrom>
                <a:srgbClr val="F7FBFB"/>
              </a:clrFrom>
              <a:clrTo>
                <a:srgbClr val="F7FBFB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013" y="438261"/>
            <a:ext cx="2330549" cy="887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51665324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8292518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556800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07466169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279783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2326001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570114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931987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29791618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92440432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328912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396" y="35797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26936466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7389182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6995412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1227064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83745032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7234" y="219519"/>
            <a:ext cx="12164765" cy="6418963"/>
            <a:chOff x="125465" y="219519"/>
            <a:chExt cx="8923440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125465" y="219519"/>
              <a:ext cx="8923440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17794685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725870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0797793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5191735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566055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6957908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31015915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878506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3023455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065187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861063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29772658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783056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9736291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8642878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387094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9959842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.xml"/><Relationship Id="rId13" Type="http://schemas.openxmlformats.org/officeDocument/2006/relationships/slideLayout" Target="../slideLayouts/slideLayout31.xml"/><Relationship Id="rId18" Type="http://schemas.openxmlformats.org/officeDocument/2006/relationships/slideLayout" Target="../slideLayouts/slideLayout36.xml"/><Relationship Id="rId26" Type="http://schemas.openxmlformats.org/officeDocument/2006/relationships/slideLayout" Target="../slideLayouts/slideLayout44.xml"/><Relationship Id="rId3" Type="http://schemas.openxmlformats.org/officeDocument/2006/relationships/slideLayout" Target="../slideLayouts/slideLayout21.xml"/><Relationship Id="rId21" Type="http://schemas.openxmlformats.org/officeDocument/2006/relationships/slideLayout" Target="../slideLayouts/slideLayout39.xml"/><Relationship Id="rId7" Type="http://schemas.openxmlformats.org/officeDocument/2006/relationships/slideLayout" Target="../slideLayouts/slideLayout25.xml"/><Relationship Id="rId12" Type="http://schemas.openxmlformats.org/officeDocument/2006/relationships/slideLayout" Target="../slideLayouts/slideLayout30.xml"/><Relationship Id="rId17" Type="http://schemas.openxmlformats.org/officeDocument/2006/relationships/slideLayout" Target="../slideLayouts/slideLayout35.xml"/><Relationship Id="rId25" Type="http://schemas.openxmlformats.org/officeDocument/2006/relationships/slideLayout" Target="../slideLayouts/slideLayout43.xml"/><Relationship Id="rId2" Type="http://schemas.openxmlformats.org/officeDocument/2006/relationships/slideLayout" Target="../slideLayouts/slideLayout20.xml"/><Relationship Id="rId16" Type="http://schemas.openxmlformats.org/officeDocument/2006/relationships/slideLayout" Target="../slideLayouts/slideLayout34.xml"/><Relationship Id="rId20" Type="http://schemas.openxmlformats.org/officeDocument/2006/relationships/slideLayout" Target="../slideLayouts/slideLayout38.xml"/><Relationship Id="rId1" Type="http://schemas.openxmlformats.org/officeDocument/2006/relationships/slideLayout" Target="../slideLayouts/slideLayout19.xml"/><Relationship Id="rId6" Type="http://schemas.openxmlformats.org/officeDocument/2006/relationships/slideLayout" Target="../slideLayouts/slideLayout24.xml"/><Relationship Id="rId11" Type="http://schemas.openxmlformats.org/officeDocument/2006/relationships/slideLayout" Target="../slideLayouts/slideLayout29.xml"/><Relationship Id="rId24" Type="http://schemas.openxmlformats.org/officeDocument/2006/relationships/slideLayout" Target="../slideLayouts/slideLayout42.xml"/><Relationship Id="rId5" Type="http://schemas.openxmlformats.org/officeDocument/2006/relationships/slideLayout" Target="../slideLayouts/slideLayout23.xml"/><Relationship Id="rId15" Type="http://schemas.openxmlformats.org/officeDocument/2006/relationships/slideLayout" Target="../slideLayouts/slideLayout33.xml"/><Relationship Id="rId23" Type="http://schemas.openxmlformats.org/officeDocument/2006/relationships/slideLayout" Target="../slideLayouts/slideLayout41.xml"/><Relationship Id="rId28" Type="http://schemas.openxmlformats.org/officeDocument/2006/relationships/theme" Target="../theme/theme2.xml"/><Relationship Id="rId10" Type="http://schemas.openxmlformats.org/officeDocument/2006/relationships/slideLayout" Target="../slideLayouts/slideLayout28.xml"/><Relationship Id="rId19" Type="http://schemas.openxmlformats.org/officeDocument/2006/relationships/slideLayout" Target="../slideLayouts/slideLayout37.xml"/><Relationship Id="rId4" Type="http://schemas.openxmlformats.org/officeDocument/2006/relationships/slideLayout" Target="../slideLayouts/slideLayout22.xml"/><Relationship Id="rId9" Type="http://schemas.openxmlformats.org/officeDocument/2006/relationships/slideLayout" Target="../slideLayouts/slideLayout27.xml"/><Relationship Id="rId14" Type="http://schemas.openxmlformats.org/officeDocument/2006/relationships/slideLayout" Target="../slideLayouts/slideLayout32.xml"/><Relationship Id="rId22" Type="http://schemas.openxmlformats.org/officeDocument/2006/relationships/slideLayout" Target="../slideLayouts/slideLayout40.xml"/><Relationship Id="rId27" Type="http://schemas.openxmlformats.org/officeDocument/2006/relationships/slideLayout" Target="../slideLayouts/slideLayout45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3.xml"/><Relationship Id="rId13" Type="http://schemas.openxmlformats.org/officeDocument/2006/relationships/slideLayout" Target="../slideLayouts/slideLayout58.xml"/><Relationship Id="rId18" Type="http://schemas.openxmlformats.org/officeDocument/2006/relationships/slideLayout" Target="../slideLayouts/slideLayout63.xml"/><Relationship Id="rId26" Type="http://schemas.openxmlformats.org/officeDocument/2006/relationships/slideLayout" Target="../slideLayouts/slideLayout71.xml"/><Relationship Id="rId3" Type="http://schemas.openxmlformats.org/officeDocument/2006/relationships/slideLayout" Target="../slideLayouts/slideLayout48.xml"/><Relationship Id="rId21" Type="http://schemas.openxmlformats.org/officeDocument/2006/relationships/slideLayout" Target="../slideLayouts/slideLayout66.xml"/><Relationship Id="rId7" Type="http://schemas.openxmlformats.org/officeDocument/2006/relationships/slideLayout" Target="../slideLayouts/slideLayout52.xml"/><Relationship Id="rId12" Type="http://schemas.openxmlformats.org/officeDocument/2006/relationships/slideLayout" Target="../slideLayouts/slideLayout57.xml"/><Relationship Id="rId17" Type="http://schemas.openxmlformats.org/officeDocument/2006/relationships/slideLayout" Target="../slideLayouts/slideLayout62.xml"/><Relationship Id="rId25" Type="http://schemas.openxmlformats.org/officeDocument/2006/relationships/slideLayout" Target="../slideLayouts/slideLayout70.xml"/><Relationship Id="rId2" Type="http://schemas.openxmlformats.org/officeDocument/2006/relationships/slideLayout" Target="../slideLayouts/slideLayout47.xml"/><Relationship Id="rId16" Type="http://schemas.openxmlformats.org/officeDocument/2006/relationships/slideLayout" Target="../slideLayouts/slideLayout61.xml"/><Relationship Id="rId20" Type="http://schemas.openxmlformats.org/officeDocument/2006/relationships/slideLayout" Target="../slideLayouts/slideLayout65.xml"/><Relationship Id="rId1" Type="http://schemas.openxmlformats.org/officeDocument/2006/relationships/slideLayout" Target="../slideLayouts/slideLayout46.xml"/><Relationship Id="rId6" Type="http://schemas.openxmlformats.org/officeDocument/2006/relationships/slideLayout" Target="../slideLayouts/slideLayout51.xml"/><Relationship Id="rId11" Type="http://schemas.openxmlformats.org/officeDocument/2006/relationships/slideLayout" Target="../slideLayouts/slideLayout56.xml"/><Relationship Id="rId24" Type="http://schemas.openxmlformats.org/officeDocument/2006/relationships/slideLayout" Target="../slideLayouts/slideLayout69.xml"/><Relationship Id="rId5" Type="http://schemas.openxmlformats.org/officeDocument/2006/relationships/slideLayout" Target="../slideLayouts/slideLayout50.xml"/><Relationship Id="rId15" Type="http://schemas.openxmlformats.org/officeDocument/2006/relationships/slideLayout" Target="../slideLayouts/slideLayout60.xml"/><Relationship Id="rId23" Type="http://schemas.openxmlformats.org/officeDocument/2006/relationships/slideLayout" Target="../slideLayouts/slideLayout68.xml"/><Relationship Id="rId28" Type="http://schemas.openxmlformats.org/officeDocument/2006/relationships/theme" Target="../theme/theme3.xml"/><Relationship Id="rId10" Type="http://schemas.openxmlformats.org/officeDocument/2006/relationships/slideLayout" Target="../slideLayouts/slideLayout55.xml"/><Relationship Id="rId19" Type="http://schemas.openxmlformats.org/officeDocument/2006/relationships/slideLayout" Target="../slideLayouts/slideLayout64.xml"/><Relationship Id="rId4" Type="http://schemas.openxmlformats.org/officeDocument/2006/relationships/slideLayout" Target="../slideLayouts/slideLayout49.xml"/><Relationship Id="rId9" Type="http://schemas.openxmlformats.org/officeDocument/2006/relationships/slideLayout" Target="../slideLayouts/slideLayout54.xml"/><Relationship Id="rId14" Type="http://schemas.openxmlformats.org/officeDocument/2006/relationships/slideLayout" Target="../slideLayouts/slideLayout59.xml"/><Relationship Id="rId22" Type="http://schemas.openxmlformats.org/officeDocument/2006/relationships/slideLayout" Target="../slideLayouts/slideLayout67.xml"/><Relationship Id="rId27" Type="http://schemas.openxmlformats.org/officeDocument/2006/relationships/slideLayout" Target="../slideLayouts/slideLayout72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0.xml"/><Relationship Id="rId13" Type="http://schemas.openxmlformats.org/officeDocument/2006/relationships/slideLayout" Target="../slideLayouts/slideLayout85.xml"/><Relationship Id="rId18" Type="http://schemas.openxmlformats.org/officeDocument/2006/relationships/slideLayout" Target="../slideLayouts/slideLayout90.xml"/><Relationship Id="rId26" Type="http://schemas.openxmlformats.org/officeDocument/2006/relationships/slideLayout" Target="../slideLayouts/slideLayout98.xml"/><Relationship Id="rId3" Type="http://schemas.openxmlformats.org/officeDocument/2006/relationships/slideLayout" Target="../slideLayouts/slideLayout75.xml"/><Relationship Id="rId21" Type="http://schemas.openxmlformats.org/officeDocument/2006/relationships/slideLayout" Target="../slideLayouts/slideLayout93.xml"/><Relationship Id="rId7" Type="http://schemas.openxmlformats.org/officeDocument/2006/relationships/slideLayout" Target="../slideLayouts/slideLayout79.xml"/><Relationship Id="rId12" Type="http://schemas.openxmlformats.org/officeDocument/2006/relationships/slideLayout" Target="../slideLayouts/slideLayout84.xml"/><Relationship Id="rId17" Type="http://schemas.openxmlformats.org/officeDocument/2006/relationships/slideLayout" Target="../slideLayouts/slideLayout89.xml"/><Relationship Id="rId25" Type="http://schemas.openxmlformats.org/officeDocument/2006/relationships/slideLayout" Target="../slideLayouts/slideLayout97.xml"/><Relationship Id="rId2" Type="http://schemas.openxmlformats.org/officeDocument/2006/relationships/slideLayout" Target="../slideLayouts/slideLayout74.xml"/><Relationship Id="rId16" Type="http://schemas.openxmlformats.org/officeDocument/2006/relationships/slideLayout" Target="../slideLayouts/slideLayout88.xml"/><Relationship Id="rId20" Type="http://schemas.openxmlformats.org/officeDocument/2006/relationships/slideLayout" Target="../slideLayouts/slideLayout92.xml"/><Relationship Id="rId1" Type="http://schemas.openxmlformats.org/officeDocument/2006/relationships/slideLayout" Target="../slideLayouts/slideLayout73.xml"/><Relationship Id="rId6" Type="http://schemas.openxmlformats.org/officeDocument/2006/relationships/slideLayout" Target="../slideLayouts/slideLayout78.xml"/><Relationship Id="rId11" Type="http://schemas.openxmlformats.org/officeDocument/2006/relationships/slideLayout" Target="../slideLayouts/slideLayout83.xml"/><Relationship Id="rId24" Type="http://schemas.openxmlformats.org/officeDocument/2006/relationships/slideLayout" Target="../slideLayouts/slideLayout96.xml"/><Relationship Id="rId5" Type="http://schemas.openxmlformats.org/officeDocument/2006/relationships/slideLayout" Target="../slideLayouts/slideLayout77.xml"/><Relationship Id="rId15" Type="http://schemas.openxmlformats.org/officeDocument/2006/relationships/slideLayout" Target="../slideLayouts/slideLayout87.xml"/><Relationship Id="rId23" Type="http://schemas.openxmlformats.org/officeDocument/2006/relationships/slideLayout" Target="../slideLayouts/slideLayout95.xml"/><Relationship Id="rId28" Type="http://schemas.openxmlformats.org/officeDocument/2006/relationships/theme" Target="../theme/theme4.xml"/><Relationship Id="rId10" Type="http://schemas.openxmlformats.org/officeDocument/2006/relationships/slideLayout" Target="../slideLayouts/slideLayout82.xml"/><Relationship Id="rId19" Type="http://schemas.openxmlformats.org/officeDocument/2006/relationships/slideLayout" Target="../slideLayouts/slideLayout91.xml"/><Relationship Id="rId4" Type="http://schemas.openxmlformats.org/officeDocument/2006/relationships/slideLayout" Target="../slideLayouts/slideLayout76.xml"/><Relationship Id="rId9" Type="http://schemas.openxmlformats.org/officeDocument/2006/relationships/slideLayout" Target="../slideLayouts/slideLayout81.xml"/><Relationship Id="rId14" Type="http://schemas.openxmlformats.org/officeDocument/2006/relationships/slideLayout" Target="../slideLayouts/slideLayout86.xml"/><Relationship Id="rId22" Type="http://schemas.openxmlformats.org/officeDocument/2006/relationships/slideLayout" Target="../slideLayouts/slideLayout94.xml"/><Relationship Id="rId27" Type="http://schemas.openxmlformats.org/officeDocument/2006/relationships/slideLayout" Target="../slideLayouts/slideLayout9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b="0" i="0" dirty="0">
                <a:solidFill>
                  <a:srgbClr val="000000"/>
                </a:solidFill>
                <a:effectLst/>
                <a:latin typeface="+mn-lt"/>
              </a:rPr>
              <a:t>FeistyForwarders_0968120672</a:t>
            </a:r>
            <a:endParaRPr lang="vi-VN" sz="800" dirty="0">
              <a:solidFill>
                <a:srgbClr val="000000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4483555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75" r:id="rId5"/>
    <p:sldLayoutId id="2147483692" r:id="rId6"/>
    <p:sldLayoutId id="2147483694" r:id="rId7"/>
    <p:sldLayoutId id="2147483693" r:id="rId8"/>
    <p:sldLayoutId id="2147483691" r:id="rId9"/>
    <p:sldLayoutId id="2147483676" r:id="rId10"/>
    <p:sldLayoutId id="2147483677" r:id="rId11"/>
    <p:sldLayoutId id="2147483678" r:id="rId12"/>
    <p:sldLayoutId id="2147483679" r:id="rId13"/>
    <p:sldLayoutId id="2147483680" r:id="rId14"/>
    <p:sldLayoutId id="2147483695" r:id="rId15"/>
    <p:sldLayoutId id="2147483696" r:id="rId16"/>
    <p:sldLayoutId id="2147483697" r:id="rId17"/>
    <p:sldLayoutId id="2147483698" r:id="rId18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7424831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0" r:id="rId1"/>
    <p:sldLayoutId id="2147483701" r:id="rId2"/>
    <p:sldLayoutId id="2147483702" r:id="rId3"/>
    <p:sldLayoutId id="2147483703" r:id="rId4"/>
    <p:sldLayoutId id="2147483704" r:id="rId5"/>
    <p:sldLayoutId id="2147483705" r:id="rId6"/>
    <p:sldLayoutId id="2147483706" r:id="rId7"/>
    <p:sldLayoutId id="2147483707" r:id="rId8"/>
    <p:sldLayoutId id="2147483708" r:id="rId9"/>
    <p:sldLayoutId id="2147483709" r:id="rId10"/>
    <p:sldLayoutId id="2147483710" r:id="rId11"/>
    <p:sldLayoutId id="2147483711" r:id="rId12"/>
    <p:sldLayoutId id="2147483712" r:id="rId13"/>
    <p:sldLayoutId id="2147483713" r:id="rId14"/>
    <p:sldLayoutId id="2147483714" r:id="rId15"/>
    <p:sldLayoutId id="2147483715" r:id="rId16"/>
    <p:sldLayoutId id="2147483716" r:id="rId17"/>
    <p:sldLayoutId id="2147483717" r:id="rId18"/>
    <p:sldLayoutId id="2147483718" r:id="rId19"/>
    <p:sldLayoutId id="2147483719" r:id="rId20"/>
    <p:sldLayoutId id="2147483720" r:id="rId21"/>
    <p:sldLayoutId id="2147483721" r:id="rId22"/>
    <p:sldLayoutId id="2147483722" r:id="rId23"/>
    <p:sldLayoutId id="2147483723" r:id="rId24"/>
    <p:sldLayoutId id="2147483724" r:id="rId25"/>
    <p:sldLayoutId id="2147483725" r:id="rId26"/>
    <p:sldLayoutId id="2147483726" r:id="rId2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391312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6" r:id="rId1"/>
    <p:sldLayoutId id="2147483757" r:id="rId2"/>
    <p:sldLayoutId id="2147483758" r:id="rId3"/>
    <p:sldLayoutId id="2147483759" r:id="rId4"/>
    <p:sldLayoutId id="2147483760" r:id="rId5"/>
    <p:sldLayoutId id="2147483761" r:id="rId6"/>
    <p:sldLayoutId id="2147483762" r:id="rId7"/>
    <p:sldLayoutId id="2147483763" r:id="rId8"/>
    <p:sldLayoutId id="2147483764" r:id="rId9"/>
    <p:sldLayoutId id="2147483765" r:id="rId10"/>
    <p:sldLayoutId id="2147483766" r:id="rId11"/>
    <p:sldLayoutId id="2147483767" r:id="rId12"/>
    <p:sldLayoutId id="2147483768" r:id="rId13"/>
    <p:sldLayoutId id="2147483769" r:id="rId14"/>
    <p:sldLayoutId id="2147483770" r:id="rId15"/>
    <p:sldLayoutId id="2147483771" r:id="rId16"/>
    <p:sldLayoutId id="2147483772" r:id="rId17"/>
    <p:sldLayoutId id="2147483773" r:id="rId18"/>
    <p:sldLayoutId id="2147483774" r:id="rId19"/>
    <p:sldLayoutId id="2147483775" r:id="rId20"/>
    <p:sldLayoutId id="2147483776" r:id="rId21"/>
    <p:sldLayoutId id="2147483777" r:id="rId22"/>
    <p:sldLayoutId id="2147483778" r:id="rId23"/>
    <p:sldLayoutId id="2147483779" r:id="rId24"/>
    <p:sldLayoutId id="2147483780" r:id="rId25"/>
    <p:sldLayoutId id="2147483781" r:id="rId26"/>
    <p:sldLayoutId id="2147483782" r:id="rId2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0081803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4" r:id="rId1"/>
    <p:sldLayoutId id="2147483785" r:id="rId2"/>
    <p:sldLayoutId id="2147483786" r:id="rId3"/>
    <p:sldLayoutId id="2147483787" r:id="rId4"/>
    <p:sldLayoutId id="2147483788" r:id="rId5"/>
    <p:sldLayoutId id="2147483789" r:id="rId6"/>
    <p:sldLayoutId id="2147483790" r:id="rId7"/>
    <p:sldLayoutId id="2147483791" r:id="rId8"/>
    <p:sldLayoutId id="2147483792" r:id="rId9"/>
    <p:sldLayoutId id="2147483793" r:id="rId10"/>
    <p:sldLayoutId id="2147483794" r:id="rId11"/>
    <p:sldLayoutId id="2147483795" r:id="rId12"/>
    <p:sldLayoutId id="2147483796" r:id="rId13"/>
    <p:sldLayoutId id="2147483797" r:id="rId14"/>
    <p:sldLayoutId id="2147483798" r:id="rId15"/>
    <p:sldLayoutId id="2147483799" r:id="rId16"/>
    <p:sldLayoutId id="2147483800" r:id="rId17"/>
    <p:sldLayoutId id="2147483801" r:id="rId18"/>
    <p:sldLayoutId id="2147483802" r:id="rId19"/>
    <p:sldLayoutId id="2147483803" r:id="rId20"/>
    <p:sldLayoutId id="2147483804" r:id="rId21"/>
    <p:sldLayoutId id="2147483805" r:id="rId22"/>
    <p:sldLayoutId id="2147483806" r:id="rId23"/>
    <p:sldLayoutId id="2147483807" r:id="rId24"/>
    <p:sldLayoutId id="2147483808" r:id="rId25"/>
    <p:sldLayoutId id="2147483809" r:id="rId26"/>
    <p:sldLayoutId id="2147483810" r:id="rId2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0.xml"/><Relationship Id="rId1" Type="http://schemas.openxmlformats.org/officeDocument/2006/relationships/tags" Target="../tags/tag2.xml"/></Relationships>
</file>

<file path=ppt/slides/_rels/slide2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8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slideLayout" Target="../slideLayouts/slideLayout14.xml"/><Relationship Id="rId1" Type="http://schemas.openxmlformats.org/officeDocument/2006/relationships/tags" Target="../tags/tag3.xml"/></Relationships>
</file>

<file path=ppt/slides/_rels/slide4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3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4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85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slideLayout" Target="../slideLayouts/slideLayout15.xml"/><Relationship Id="rId1" Type="http://schemas.openxmlformats.org/officeDocument/2006/relationships/tags" Target="../tags/tag5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slideLayout" Target="../slideLayouts/slideLayout15.xml"/><Relationship Id="rId1" Type="http://schemas.openxmlformats.org/officeDocument/2006/relationships/tags" Target="../tags/tag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2757054" y="1094906"/>
            <a:ext cx="6113417" cy="41549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400" b="0" i="0" u="none" strike="noStrike" kern="1200" cap="none" spc="0" normalizeH="0" baseline="0" noProof="0" smtClean="0">
              <a:ln>
                <a:solidFill>
                  <a:srgbClr val="9BBB59">
                    <a:lumMod val="50000"/>
                  </a:srgbClr>
                </a:solidFill>
              </a:ln>
              <a:solidFill>
                <a:prstClr val="white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400" b="1" smtClean="0">
                <a:ln>
                  <a:solidFill>
                    <a:srgbClr val="9BBB59">
                      <a:lumMod val="50000"/>
                    </a:srgbClr>
                  </a:solidFill>
                </a:ln>
                <a:solidFill>
                  <a:prstClr val="white"/>
                </a:solidFill>
                <a:latin typeface="UTM Cookies"/>
              </a:rPr>
              <a:t>Giải bài toán về bớt một số đơn vị</a:t>
            </a: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smtClean="0">
                <a:ln>
                  <a:solidFill>
                    <a:srgbClr val="9BBB59">
                      <a:lumMod val="50000"/>
                    </a:srgb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UTM Cookies"/>
              </a:rPr>
              <a:t>(Trang 37)</a:t>
            </a:r>
            <a:endParaRPr kumimoji="0" lang="en-US" sz="4400" b="1" i="0" u="none" strike="noStrike" kern="1200" cap="none" spc="0" normalizeH="0" baseline="0" noProof="0" dirty="0">
              <a:ln>
                <a:solidFill>
                  <a:srgbClr val="9BBB59">
                    <a:lumMod val="50000"/>
                  </a:srgbClr>
                </a:solidFill>
              </a:ln>
              <a:solidFill>
                <a:prstClr val="white"/>
              </a:solidFill>
              <a:effectLst/>
              <a:uLnTx/>
              <a:uFillTx/>
              <a:latin typeface="UTM Cookies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6785010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5D0A635F-595D-7944-B06B-0F42D3C7303D}"/>
              </a:ext>
            </a:extLst>
          </p:cNvPr>
          <p:cNvSpPr txBox="1"/>
          <p:nvPr/>
        </p:nvSpPr>
        <p:spPr>
          <a:xfrm>
            <a:off x="1085088" y="1377696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VN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D05E2FA4-701D-4C92-898E-7EE4AF07FEBA}"/>
              </a:ext>
            </a:extLst>
          </p:cNvPr>
          <p:cNvSpPr txBox="1"/>
          <p:nvPr/>
        </p:nvSpPr>
        <p:spPr>
          <a:xfrm>
            <a:off x="1804416" y="2303026"/>
            <a:ext cx="8302752" cy="1754326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0" b="1" i="0" u="none" strike="noStrike" kern="1200" cap="none" spc="0" normalizeH="0" baseline="0" noProof="0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00B05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1" i="0" u="none" strike="noStrike" kern="1200" cap="none" spc="0" normalizeH="0" baseline="0" noProof="0" smtClean="0">
              <a:ln>
                <a:solidFill>
                  <a:srgbClr val="F79646">
                    <a:lumMod val="50000"/>
                  </a:srgbClr>
                </a:solidFill>
              </a:ln>
              <a:solidFill>
                <a:srgbClr val="00B05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pic>
        <p:nvPicPr>
          <p:cNvPr id="11" name="Picture 4" descr="Không có mô tả.">
            <a:extLst>
              <a:ext uri="{FF2B5EF4-FFF2-40B4-BE49-F238E27FC236}">
                <a16:creationId xmlns:a16="http://schemas.microsoft.com/office/drawing/2014/main" id="{AD557C5A-C255-4C78-87E6-665317A3858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69449"/>
          <a:stretch/>
        </p:blipFill>
        <p:spPr bwMode="auto">
          <a:xfrm>
            <a:off x="377816" y="170821"/>
            <a:ext cx="3059418" cy="11877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872218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254101" y="758942"/>
            <a:ext cx="546040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/>
              <a:t>Giải</a:t>
            </a:r>
            <a:r>
              <a:rPr lang="en-US" sz="2400" b="1" dirty="0"/>
              <a:t> </a:t>
            </a:r>
            <a:r>
              <a:rPr lang="en-US" sz="2400" b="1" dirty="0" err="1"/>
              <a:t>bài</a:t>
            </a:r>
            <a:r>
              <a:rPr lang="en-US" sz="2400" b="1" dirty="0"/>
              <a:t> </a:t>
            </a:r>
            <a:r>
              <a:rPr lang="en-US" sz="2400" b="1" dirty="0" err="1"/>
              <a:t>toán</a:t>
            </a:r>
            <a:r>
              <a:rPr lang="en-US" sz="2400" b="1" dirty="0"/>
              <a:t> </a:t>
            </a:r>
            <a:r>
              <a:rPr lang="en-US" sz="2400" b="1" dirty="0" err="1"/>
              <a:t>về</a:t>
            </a:r>
            <a:r>
              <a:rPr lang="en-US" sz="2400" b="1" dirty="0"/>
              <a:t> </a:t>
            </a:r>
            <a:r>
              <a:rPr lang="en-US" sz="2400" b="1" dirty="0" err="1"/>
              <a:t>bớt</a:t>
            </a:r>
            <a:r>
              <a:rPr lang="en-US" sz="2400" b="1" dirty="0"/>
              <a:t> </a:t>
            </a:r>
            <a:r>
              <a:rPr lang="en-US" sz="2400" b="1" dirty="0" err="1"/>
              <a:t>một</a:t>
            </a:r>
            <a:r>
              <a:rPr lang="en-US" sz="2400" b="1" dirty="0"/>
              <a:t> </a:t>
            </a:r>
            <a:r>
              <a:rPr lang="en-US" sz="2400" b="1" dirty="0" err="1"/>
              <a:t>số</a:t>
            </a:r>
            <a:r>
              <a:rPr lang="en-US" sz="2400" b="1" dirty="0"/>
              <a:t> </a:t>
            </a:r>
            <a:r>
              <a:rPr lang="en-US" sz="2400" b="1" dirty="0" err="1"/>
              <a:t>đơn</a:t>
            </a:r>
            <a:r>
              <a:rPr lang="en-US" sz="2400" b="1" dirty="0"/>
              <a:t> </a:t>
            </a:r>
            <a:r>
              <a:rPr lang="en-US" sz="2400" b="1" dirty="0" err="1"/>
              <a:t>vị</a:t>
            </a:r>
            <a:endParaRPr lang="en-US" sz="2400" b="1" dirty="0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864360FB-7615-4065-BD1C-569C3B6D300C}"/>
              </a:ext>
            </a:extLst>
          </p:cNvPr>
          <p:cNvSpPr txBox="1"/>
          <p:nvPr/>
        </p:nvSpPr>
        <p:spPr>
          <a:xfrm>
            <a:off x="1002265" y="1569045"/>
            <a:ext cx="7490571" cy="1131848"/>
          </a:xfrm>
          <a:prstGeom prst="rect">
            <a:avLst/>
          </a:prstGeom>
          <a:noFill/>
          <a:ln>
            <a:solidFill>
              <a:srgbClr val="FFFF00"/>
            </a:solidFill>
          </a:ln>
          <a:effectLst>
            <a:glow rad="139700">
              <a:srgbClr val="FFFF00">
                <a:alpha val="40000"/>
              </a:srgbClr>
            </a:glow>
          </a:effectLst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400" i="1" dirty="0" err="1"/>
              <a:t>Bài</a:t>
            </a:r>
            <a:r>
              <a:rPr lang="en-US" sz="2400" i="1" dirty="0"/>
              <a:t> </a:t>
            </a:r>
            <a:r>
              <a:rPr lang="en-US" sz="2400" i="1" dirty="0" err="1"/>
              <a:t>toán</a:t>
            </a:r>
            <a:r>
              <a:rPr lang="en-US" sz="2400" dirty="0"/>
              <a:t>: </a:t>
            </a:r>
            <a:r>
              <a:rPr lang="en-US" sz="2400" dirty="0" err="1"/>
              <a:t>Có</a:t>
            </a:r>
            <a:r>
              <a:rPr lang="en-US" sz="2400" dirty="0"/>
              <a:t> 10 con </a:t>
            </a:r>
            <a:r>
              <a:rPr lang="en-US" sz="2400" dirty="0" err="1"/>
              <a:t>chim</a:t>
            </a:r>
            <a:r>
              <a:rPr lang="en-US" sz="2400" dirty="0"/>
              <a:t> </a:t>
            </a:r>
            <a:r>
              <a:rPr lang="en-US" sz="2400" dirty="0" err="1"/>
              <a:t>đậu</a:t>
            </a:r>
            <a:r>
              <a:rPr lang="en-US" sz="2400" dirty="0"/>
              <a:t> </a:t>
            </a:r>
            <a:r>
              <a:rPr lang="en-US" sz="2400" dirty="0" err="1"/>
              <a:t>trên</a:t>
            </a:r>
            <a:r>
              <a:rPr lang="en-US" sz="2400" dirty="0"/>
              <a:t> </a:t>
            </a:r>
            <a:r>
              <a:rPr lang="en-US" sz="2400" dirty="0" err="1"/>
              <a:t>cành</a:t>
            </a:r>
            <a:r>
              <a:rPr lang="en-US" sz="2400" dirty="0"/>
              <a:t>, </a:t>
            </a:r>
            <a:r>
              <a:rPr lang="en-US" sz="2400" dirty="0" err="1"/>
              <a:t>sau</a:t>
            </a:r>
            <a:r>
              <a:rPr lang="en-US" sz="2400" dirty="0"/>
              <a:t> </a:t>
            </a:r>
            <a:r>
              <a:rPr lang="en-US" sz="2400" dirty="0" err="1"/>
              <a:t>đó</a:t>
            </a:r>
            <a:r>
              <a:rPr lang="en-US" sz="2400" dirty="0"/>
              <a:t> 3 con bay </a:t>
            </a:r>
            <a:r>
              <a:rPr lang="en-US" sz="2400" dirty="0" err="1"/>
              <a:t>đi</a:t>
            </a:r>
            <a:r>
              <a:rPr lang="en-US" sz="2400" dirty="0"/>
              <a:t>. </a:t>
            </a:r>
            <a:r>
              <a:rPr lang="en-US" sz="2400" dirty="0" err="1"/>
              <a:t>Hỏi</a:t>
            </a:r>
            <a:r>
              <a:rPr lang="en-US" sz="2400" dirty="0"/>
              <a:t> </a:t>
            </a:r>
            <a:r>
              <a:rPr lang="en-US" sz="2400" dirty="0" err="1"/>
              <a:t>trên</a:t>
            </a:r>
            <a:r>
              <a:rPr lang="en-US" sz="2400" dirty="0"/>
              <a:t> </a:t>
            </a:r>
            <a:r>
              <a:rPr lang="en-US" sz="2400" dirty="0" err="1"/>
              <a:t>cành</a:t>
            </a:r>
            <a:r>
              <a:rPr lang="en-US" sz="2400" dirty="0"/>
              <a:t> </a:t>
            </a:r>
            <a:r>
              <a:rPr lang="en-US" sz="2400" dirty="0" err="1"/>
              <a:t>còn</a:t>
            </a:r>
            <a:r>
              <a:rPr lang="en-US" sz="2400" dirty="0"/>
              <a:t> </a:t>
            </a:r>
            <a:r>
              <a:rPr lang="en-US" sz="2400" dirty="0" err="1"/>
              <a:t>lại</a:t>
            </a:r>
            <a:r>
              <a:rPr lang="en-US" sz="2400" dirty="0"/>
              <a:t> bao </a:t>
            </a:r>
            <a:r>
              <a:rPr lang="en-US" sz="2400" dirty="0" err="1"/>
              <a:t>nhiêu</a:t>
            </a:r>
            <a:r>
              <a:rPr lang="en-US" sz="2400" dirty="0"/>
              <a:t> con </a:t>
            </a:r>
            <a:r>
              <a:rPr lang="en-US" sz="2400" dirty="0" err="1"/>
              <a:t>chim</a:t>
            </a:r>
            <a:r>
              <a:rPr lang="en-US" sz="2400" dirty="0"/>
              <a:t>?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0D0A437-1640-45D0-B3C0-1EE472CEFF35}"/>
              </a:ext>
            </a:extLst>
          </p:cNvPr>
          <p:cNvCxnSpPr>
            <a:cxnSpLocks/>
          </p:cNvCxnSpPr>
          <p:nvPr/>
        </p:nvCxnSpPr>
        <p:spPr>
          <a:xfrm>
            <a:off x="2360228" y="2094344"/>
            <a:ext cx="2142499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FBA7C25C-4919-47AD-8B68-2A8A7335B885}"/>
              </a:ext>
            </a:extLst>
          </p:cNvPr>
          <p:cNvCxnSpPr>
            <a:cxnSpLocks/>
          </p:cNvCxnSpPr>
          <p:nvPr/>
        </p:nvCxnSpPr>
        <p:spPr>
          <a:xfrm>
            <a:off x="7676857" y="2066634"/>
            <a:ext cx="677434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AB9CF685-09D2-4D1A-AA6B-57393AE5A2FA}"/>
              </a:ext>
            </a:extLst>
          </p:cNvPr>
          <p:cNvCxnSpPr>
            <a:cxnSpLocks/>
          </p:cNvCxnSpPr>
          <p:nvPr/>
        </p:nvCxnSpPr>
        <p:spPr>
          <a:xfrm>
            <a:off x="1117153" y="2605471"/>
            <a:ext cx="780917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36C2953-D9B5-4D79-844D-0F12F8220CAC}"/>
              </a:ext>
            </a:extLst>
          </p:cNvPr>
          <p:cNvCxnSpPr>
            <a:cxnSpLocks/>
          </p:cNvCxnSpPr>
          <p:nvPr/>
        </p:nvCxnSpPr>
        <p:spPr>
          <a:xfrm>
            <a:off x="2054527" y="2605471"/>
            <a:ext cx="5622330" cy="0"/>
          </a:xfrm>
          <a:prstGeom prst="line">
            <a:avLst/>
          </a:prstGeom>
          <a:ln w="381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Box 38">
            <a:extLst>
              <a:ext uri="{FF2B5EF4-FFF2-40B4-BE49-F238E27FC236}">
                <a16:creationId xmlns:a16="http://schemas.microsoft.com/office/drawing/2014/main" id="{3CCDDA47-FFA6-43D1-900D-2A3C405F9829}"/>
              </a:ext>
            </a:extLst>
          </p:cNvPr>
          <p:cNvSpPr txBox="1"/>
          <p:nvPr/>
        </p:nvSpPr>
        <p:spPr>
          <a:xfrm>
            <a:off x="1251650" y="3393468"/>
            <a:ext cx="3619484" cy="223984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400" i="1" dirty="0" err="1">
                <a:solidFill>
                  <a:srgbClr val="FF0000"/>
                </a:solidFill>
              </a:rPr>
              <a:t>Tóm</a:t>
            </a:r>
            <a:r>
              <a:rPr lang="en-US" sz="2400" i="1" dirty="0">
                <a:solidFill>
                  <a:srgbClr val="FF0000"/>
                </a:solidFill>
              </a:rPr>
              <a:t> </a:t>
            </a:r>
            <a:r>
              <a:rPr lang="en-US" sz="2400" i="1" dirty="0" err="1">
                <a:solidFill>
                  <a:srgbClr val="FF0000"/>
                </a:solidFill>
              </a:rPr>
              <a:t>tắt</a:t>
            </a:r>
            <a:r>
              <a:rPr lang="en-US" sz="2400" i="1" dirty="0">
                <a:solidFill>
                  <a:srgbClr val="FF0000"/>
                </a:solidFill>
              </a:rPr>
              <a:t>:</a:t>
            </a:r>
          </a:p>
          <a:p>
            <a:pPr>
              <a:lnSpc>
                <a:spcPct val="150000"/>
              </a:lnSpc>
            </a:pPr>
            <a:r>
              <a:rPr lang="en-US" sz="2400" dirty="0" err="1"/>
              <a:t>Có</a:t>
            </a:r>
            <a:r>
              <a:rPr lang="en-US" sz="2400" dirty="0"/>
              <a:t>       : 10 con </a:t>
            </a:r>
            <a:r>
              <a:rPr lang="en-US" sz="2400" dirty="0" err="1"/>
              <a:t>chim</a:t>
            </a:r>
            <a:endParaRPr lang="en-US" sz="2400" dirty="0"/>
          </a:p>
          <a:p>
            <a:pPr>
              <a:lnSpc>
                <a:spcPct val="150000"/>
              </a:lnSpc>
            </a:pPr>
            <a:r>
              <a:rPr lang="en-US" sz="2400" dirty="0"/>
              <a:t>Bay </a:t>
            </a:r>
            <a:r>
              <a:rPr lang="en-US" sz="2400" dirty="0" err="1"/>
              <a:t>đi</a:t>
            </a:r>
            <a:r>
              <a:rPr lang="en-US" sz="2400" dirty="0"/>
              <a:t>  : 3 con </a:t>
            </a:r>
            <a:r>
              <a:rPr lang="en-US" sz="2400" dirty="0" err="1"/>
              <a:t>chim</a:t>
            </a:r>
            <a:endParaRPr lang="en-US" sz="2400" dirty="0"/>
          </a:p>
          <a:p>
            <a:pPr>
              <a:lnSpc>
                <a:spcPct val="150000"/>
              </a:lnSpc>
            </a:pPr>
            <a:r>
              <a:rPr lang="en-US" sz="2400" dirty="0" err="1"/>
              <a:t>Còn</a:t>
            </a:r>
            <a:r>
              <a:rPr lang="en-US" sz="2400" dirty="0"/>
              <a:t> </a:t>
            </a:r>
            <a:r>
              <a:rPr lang="en-US" sz="2400" dirty="0" err="1"/>
              <a:t>lại</a:t>
            </a:r>
            <a:r>
              <a:rPr lang="en-US" sz="2400" dirty="0"/>
              <a:t> : … con </a:t>
            </a:r>
            <a:r>
              <a:rPr lang="en-US" sz="2400" dirty="0" err="1"/>
              <a:t>chim</a:t>
            </a:r>
            <a:r>
              <a:rPr lang="en-US" sz="2400" dirty="0"/>
              <a:t>?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0DA6779-4396-4058-9BA7-CD179217DBDC}"/>
              </a:ext>
            </a:extLst>
          </p:cNvPr>
          <p:cNvSpPr txBox="1"/>
          <p:nvPr/>
        </p:nvSpPr>
        <p:spPr>
          <a:xfrm>
            <a:off x="6104905" y="3422376"/>
            <a:ext cx="3619484" cy="2239844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400" i="1" dirty="0" err="1">
                <a:solidFill>
                  <a:srgbClr val="FF0000"/>
                </a:solidFill>
              </a:rPr>
              <a:t>Bài</a:t>
            </a:r>
            <a:r>
              <a:rPr lang="en-US" sz="2400" i="1" dirty="0">
                <a:solidFill>
                  <a:srgbClr val="FF0000"/>
                </a:solidFill>
              </a:rPr>
              <a:t> </a:t>
            </a:r>
            <a:r>
              <a:rPr lang="en-US" sz="2400" i="1" dirty="0" err="1">
                <a:solidFill>
                  <a:srgbClr val="FF0000"/>
                </a:solidFill>
              </a:rPr>
              <a:t>giải</a:t>
            </a:r>
            <a:endParaRPr lang="en-US" sz="2400" i="1" dirty="0">
              <a:solidFill>
                <a:srgbClr val="FF0000"/>
              </a:solidFill>
            </a:endParaRPr>
          </a:p>
          <a:p>
            <a:pPr algn="ctr">
              <a:lnSpc>
                <a:spcPct val="150000"/>
              </a:lnSpc>
            </a:pPr>
            <a:r>
              <a:rPr lang="en-US" sz="2400" dirty="0" err="1"/>
              <a:t>Số</a:t>
            </a:r>
            <a:r>
              <a:rPr lang="en-US" sz="2400" dirty="0"/>
              <a:t> con </a:t>
            </a:r>
            <a:r>
              <a:rPr lang="en-US" sz="2400" dirty="0" err="1"/>
              <a:t>chim</a:t>
            </a:r>
            <a:r>
              <a:rPr lang="en-US" sz="2400" dirty="0"/>
              <a:t> </a:t>
            </a:r>
            <a:r>
              <a:rPr lang="en-US" sz="2400" dirty="0" err="1"/>
              <a:t>còn</a:t>
            </a:r>
            <a:r>
              <a:rPr lang="en-US" sz="2400" dirty="0"/>
              <a:t> </a:t>
            </a:r>
            <a:r>
              <a:rPr lang="en-US" sz="2400" dirty="0" err="1"/>
              <a:t>lại</a:t>
            </a:r>
            <a:r>
              <a:rPr lang="en-US" sz="2400" dirty="0"/>
              <a:t> </a:t>
            </a:r>
            <a:r>
              <a:rPr lang="en-US" sz="2400" dirty="0" err="1"/>
              <a:t>là</a:t>
            </a:r>
            <a:r>
              <a:rPr lang="en-US" sz="2400" dirty="0"/>
              <a:t>:</a:t>
            </a:r>
          </a:p>
          <a:p>
            <a:pPr algn="ctr">
              <a:lnSpc>
                <a:spcPct val="150000"/>
              </a:lnSpc>
            </a:pPr>
            <a:r>
              <a:rPr lang="en-US" sz="2400" dirty="0"/>
              <a:t>10 – 3 = 7 (con)</a:t>
            </a:r>
          </a:p>
          <a:p>
            <a:pPr algn="ctr">
              <a:lnSpc>
                <a:spcPct val="150000"/>
              </a:lnSpc>
            </a:pPr>
            <a:r>
              <a:rPr lang="en-US" sz="2400" dirty="0" err="1"/>
              <a:t>Đáp</a:t>
            </a:r>
            <a:r>
              <a:rPr lang="en-US" sz="2400" dirty="0"/>
              <a:t> </a:t>
            </a:r>
            <a:r>
              <a:rPr lang="en-US" sz="2400" dirty="0" err="1"/>
              <a:t>số</a:t>
            </a:r>
            <a:r>
              <a:rPr lang="en-US" sz="2400" dirty="0"/>
              <a:t>: 7 con </a:t>
            </a:r>
            <a:r>
              <a:rPr lang="en-US" sz="2400" dirty="0" err="1"/>
              <a:t>chim</a:t>
            </a:r>
            <a:r>
              <a:rPr lang="en-US" sz="2400" dirty="0"/>
              <a:t>.</a:t>
            </a: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957BD8EB-41A0-44A6-AD6C-EEA5537DFF8A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8613437" y="1455904"/>
            <a:ext cx="2761162" cy="217617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9724052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39" grpId="0" animBg="1"/>
      <p:bldP spid="40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5D0A635F-595D-7944-B06B-0F42D3C7303D}"/>
              </a:ext>
            </a:extLst>
          </p:cNvPr>
          <p:cNvSpPr txBox="1"/>
          <p:nvPr/>
        </p:nvSpPr>
        <p:spPr>
          <a:xfrm>
            <a:off x="1085088" y="1377696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VN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D05E2FA4-701D-4C92-898E-7EE4AF07FEBA}"/>
              </a:ext>
            </a:extLst>
          </p:cNvPr>
          <p:cNvSpPr txBox="1"/>
          <p:nvPr/>
        </p:nvSpPr>
        <p:spPr>
          <a:xfrm>
            <a:off x="1804416" y="2303026"/>
            <a:ext cx="8302752" cy="1754326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0" b="1" i="0" u="none" strike="noStrike" kern="1200" cap="none" spc="0" normalizeH="0" baseline="0" noProof="0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00B05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1" i="0" u="none" strike="noStrike" kern="1200" cap="none" spc="0" normalizeH="0" baseline="0" noProof="0" smtClean="0">
              <a:ln>
                <a:solidFill>
                  <a:srgbClr val="F79646">
                    <a:lumMod val="50000"/>
                  </a:srgbClr>
                </a:solidFill>
              </a:ln>
              <a:solidFill>
                <a:srgbClr val="00B05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pic>
        <p:nvPicPr>
          <p:cNvPr id="5" name="Picture 4" descr="Không có mô tả.">
            <a:extLst>
              <a:ext uri="{FF2B5EF4-FFF2-40B4-BE49-F238E27FC236}">
                <a16:creationId xmlns:a16="http://schemas.microsoft.com/office/drawing/2014/main" id="{9D54AE05-8A99-457D-B438-FD1B2C61912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2226" b="37223"/>
          <a:stretch/>
        </p:blipFill>
        <p:spPr bwMode="auto">
          <a:xfrm>
            <a:off x="422943" y="251426"/>
            <a:ext cx="2901138" cy="11262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219455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97919" y="1393604"/>
            <a:ext cx="9975273" cy="1305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800" dirty="0" err="1"/>
              <a:t>Đàn</a:t>
            </a:r>
            <a:r>
              <a:rPr lang="en-US" sz="2800" dirty="0"/>
              <a:t> </a:t>
            </a:r>
            <a:r>
              <a:rPr lang="en-US" sz="2800" dirty="0" err="1"/>
              <a:t>lợn</a:t>
            </a:r>
            <a:r>
              <a:rPr lang="en-US" sz="2800" dirty="0"/>
              <a:t> </a:t>
            </a:r>
            <a:r>
              <a:rPr lang="en-US" sz="2800" dirty="0" err="1"/>
              <a:t>nhà</a:t>
            </a:r>
            <a:r>
              <a:rPr lang="en-US" sz="2800" dirty="0"/>
              <a:t> An </a:t>
            </a:r>
            <a:r>
              <a:rPr lang="en-US" sz="2800" dirty="0" err="1"/>
              <a:t>có</a:t>
            </a:r>
            <a:r>
              <a:rPr lang="en-US" sz="2800" dirty="0"/>
              <a:t> 15 con, </a:t>
            </a:r>
            <a:r>
              <a:rPr lang="en-US" sz="2800" dirty="0" err="1"/>
              <a:t>mẹ</a:t>
            </a:r>
            <a:r>
              <a:rPr lang="en-US" sz="2800" dirty="0"/>
              <a:t> </a:t>
            </a:r>
            <a:r>
              <a:rPr lang="en-US" sz="2800" dirty="0" err="1"/>
              <a:t>đã</a:t>
            </a:r>
            <a:r>
              <a:rPr lang="en-US" sz="2800" dirty="0"/>
              <a:t> </a:t>
            </a:r>
            <a:r>
              <a:rPr lang="en-US" sz="2800" dirty="0" err="1"/>
              <a:t>bán</a:t>
            </a:r>
            <a:r>
              <a:rPr lang="en-US" sz="2800" dirty="0"/>
              <a:t> 5 con. </a:t>
            </a:r>
            <a:r>
              <a:rPr lang="en-US" sz="2800" dirty="0" err="1"/>
              <a:t>Hỏi</a:t>
            </a:r>
            <a:r>
              <a:rPr lang="en-US" sz="2800" dirty="0"/>
              <a:t> </a:t>
            </a:r>
            <a:r>
              <a:rPr lang="en-US" sz="2800" dirty="0" err="1"/>
              <a:t>đàn</a:t>
            </a:r>
            <a:r>
              <a:rPr lang="en-US" sz="2800" dirty="0"/>
              <a:t> </a:t>
            </a:r>
            <a:r>
              <a:rPr lang="en-US" sz="2800" dirty="0" err="1"/>
              <a:t>lợn</a:t>
            </a:r>
            <a:r>
              <a:rPr lang="en-US" sz="2800" dirty="0"/>
              <a:t> </a:t>
            </a:r>
            <a:r>
              <a:rPr lang="en-US" sz="2800" dirty="0" err="1"/>
              <a:t>nhà</a:t>
            </a:r>
            <a:r>
              <a:rPr lang="en-US" sz="2800" dirty="0"/>
              <a:t> An </a:t>
            </a:r>
            <a:r>
              <a:rPr lang="en-US" sz="2800" dirty="0" err="1"/>
              <a:t>còn</a:t>
            </a:r>
            <a:r>
              <a:rPr lang="en-US" sz="2800" dirty="0"/>
              <a:t> </a:t>
            </a:r>
            <a:r>
              <a:rPr lang="en-US" sz="2800" dirty="0" err="1"/>
              <a:t>lại</a:t>
            </a:r>
            <a:r>
              <a:rPr lang="en-US" sz="2800" dirty="0"/>
              <a:t> bao </a:t>
            </a:r>
            <a:r>
              <a:rPr lang="en-US" sz="2800" dirty="0" err="1"/>
              <a:t>nhiêu</a:t>
            </a:r>
            <a:r>
              <a:rPr lang="en-US" sz="2800" dirty="0"/>
              <a:t> con?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F44FD08-5287-4B32-9B4D-D13BAD5200AE}"/>
              </a:ext>
            </a:extLst>
          </p:cNvPr>
          <p:cNvGrpSpPr/>
          <p:nvPr/>
        </p:nvGrpSpPr>
        <p:grpSpPr>
          <a:xfrm>
            <a:off x="1902039" y="3523052"/>
            <a:ext cx="3619484" cy="2239844"/>
            <a:chOff x="1570307" y="3518163"/>
            <a:chExt cx="3619484" cy="2239844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BC460A1E-C55B-486C-B031-40B9F27C2A55}"/>
                </a:ext>
              </a:extLst>
            </p:cNvPr>
            <p:cNvSpPr txBox="1"/>
            <p:nvPr/>
          </p:nvSpPr>
          <p:spPr>
            <a:xfrm>
              <a:off x="1570307" y="3518163"/>
              <a:ext cx="3619484" cy="2239844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2400" i="1" dirty="0" err="1">
                  <a:solidFill>
                    <a:srgbClr val="FF0000"/>
                  </a:solidFill>
                </a:rPr>
                <a:t>Tóm</a:t>
              </a:r>
              <a:r>
                <a:rPr lang="en-US" sz="2400" i="1" dirty="0">
                  <a:solidFill>
                    <a:srgbClr val="FF0000"/>
                  </a:solidFill>
                </a:rPr>
                <a:t> </a:t>
              </a:r>
              <a:r>
                <a:rPr lang="en-US" sz="2400" i="1" dirty="0" err="1">
                  <a:solidFill>
                    <a:srgbClr val="FF0000"/>
                  </a:solidFill>
                </a:rPr>
                <a:t>tắt</a:t>
              </a:r>
              <a:endParaRPr lang="en-US" sz="2400" i="1" dirty="0">
                <a:solidFill>
                  <a:srgbClr val="FF0000"/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en-US" sz="2400" dirty="0" err="1"/>
                <a:t>Có</a:t>
              </a:r>
              <a:r>
                <a:rPr lang="en-US" sz="2400" dirty="0"/>
                <a:t>       :        con </a:t>
              </a:r>
              <a:r>
                <a:rPr lang="en-US" sz="2400" dirty="0" err="1"/>
                <a:t>lợn</a:t>
              </a:r>
              <a:endParaRPr lang="en-US" sz="2400" dirty="0"/>
            </a:p>
            <a:p>
              <a:pPr>
                <a:lnSpc>
                  <a:spcPct val="150000"/>
                </a:lnSpc>
              </a:pPr>
              <a:r>
                <a:rPr lang="en-US" sz="2400" dirty="0" err="1"/>
                <a:t>Bán</a:t>
              </a:r>
              <a:r>
                <a:rPr lang="en-US" sz="2400" dirty="0"/>
                <a:t>     :       con </a:t>
              </a:r>
              <a:r>
                <a:rPr lang="en-US" sz="2400" dirty="0" err="1"/>
                <a:t>lợn</a:t>
              </a:r>
              <a:endParaRPr lang="en-US" sz="2400" dirty="0"/>
            </a:p>
            <a:p>
              <a:pPr>
                <a:lnSpc>
                  <a:spcPct val="150000"/>
                </a:lnSpc>
              </a:pPr>
              <a:r>
                <a:rPr lang="en-US" sz="2400" dirty="0" err="1"/>
                <a:t>Còn</a:t>
              </a:r>
              <a:r>
                <a:rPr lang="en-US" sz="2400" dirty="0"/>
                <a:t> </a:t>
              </a:r>
              <a:r>
                <a:rPr lang="en-US" sz="2400" dirty="0" err="1"/>
                <a:t>lại</a:t>
              </a:r>
              <a:r>
                <a:rPr lang="en-US" sz="2400" dirty="0"/>
                <a:t>: … con </a:t>
              </a:r>
              <a:r>
                <a:rPr lang="en-US" sz="2400" dirty="0" err="1"/>
                <a:t>lợn</a:t>
              </a:r>
              <a:r>
                <a:rPr lang="en-US" sz="2400" dirty="0"/>
                <a:t>?</a:t>
              </a:r>
            </a:p>
          </p:txBody>
        </p:sp>
        <p:sp>
          <p:nvSpPr>
            <p:cNvPr id="9" name="Rectangle: Rounded Corners 8">
              <a:extLst>
                <a:ext uri="{FF2B5EF4-FFF2-40B4-BE49-F238E27FC236}">
                  <a16:creationId xmlns:a16="http://schemas.microsoft.com/office/drawing/2014/main" id="{DD9CF0B9-C090-4718-9EB0-1D01775E530A}"/>
                </a:ext>
              </a:extLst>
            </p:cNvPr>
            <p:cNvSpPr/>
            <p:nvPr/>
          </p:nvSpPr>
          <p:spPr>
            <a:xfrm>
              <a:off x="2730265" y="4151130"/>
              <a:ext cx="436418" cy="436418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>
                  <a:solidFill>
                    <a:schemeClr val="tx1"/>
                  </a:solidFill>
                </a:rPr>
                <a:t>?</a:t>
              </a:r>
            </a:p>
          </p:txBody>
        </p:sp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D49C2697-3754-4756-AC59-2BC17D4D73A6}"/>
                </a:ext>
              </a:extLst>
            </p:cNvPr>
            <p:cNvSpPr/>
            <p:nvPr/>
          </p:nvSpPr>
          <p:spPr>
            <a:xfrm>
              <a:off x="2730265" y="4736359"/>
              <a:ext cx="436418" cy="436418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>
                  <a:solidFill>
                    <a:schemeClr val="tx1"/>
                  </a:solidFill>
                </a:rPr>
                <a:t>?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7FC1C750-6BC1-45C5-B39B-6B122C881CD0}"/>
              </a:ext>
            </a:extLst>
          </p:cNvPr>
          <p:cNvGrpSpPr/>
          <p:nvPr/>
        </p:nvGrpSpPr>
        <p:grpSpPr>
          <a:xfrm>
            <a:off x="6423560" y="3577899"/>
            <a:ext cx="4161311" cy="2239844"/>
            <a:chOff x="6423561" y="3547071"/>
            <a:chExt cx="4161311" cy="2239844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2161A3EC-6EFC-40EF-A087-8B36DCE46F0B}"/>
                </a:ext>
              </a:extLst>
            </p:cNvPr>
            <p:cNvSpPr txBox="1"/>
            <p:nvPr/>
          </p:nvSpPr>
          <p:spPr>
            <a:xfrm>
              <a:off x="6423561" y="3547071"/>
              <a:ext cx="4161311" cy="2239844"/>
            </a:xfrm>
            <a:prstGeom prst="rect">
              <a:avLst/>
            </a:prstGeom>
            <a:solidFill>
              <a:srgbClr val="FFFF99"/>
            </a:solidFill>
            <a:effectLst>
              <a:glow rad="139700">
                <a:schemeClr val="accent6">
                  <a:satMod val="175000"/>
                  <a:alpha val="40000"/>
                </a:schemeClr>
              </a:glow>
            </a:effectLst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2400" i="1" dirty="0" err="1">
                  <a:solidFill>
                    <a:srgbClr val="FF0000"/>
                  </a:solidFill>
                </a:rPr>
                <a:t>Bài</a:t>
              </a:r>
              <a:r>
                <a:rPr lang="en-US" sz="2400" i="1" dirty="0">
                  <a:solidFill>
                    <a:srgbClr val="FF0000"/>
                  </a:solidFill>
                </a:rPr>
                <a:t> </a:t>
              </a:r>
              <a:r>
                <a:rPr lang="en-US" sz="2400" i="1" dirty="0" err="1">
                  <a:solidFill>
                    <a:srgbClr val="FF0000"/>
                  </a:solidFill>
                </a:rPr>
                <a:t>giải</a:t>
              </a:r>
              <a:endParaRPr lang="en-US" sz="2400" i="1" dirty="0">
                <a:solidFill>
                  <a:srgbClr val="FF0000"/>
                </a:solidFill>
              </a:endParaRPr>
            </a:p>
            <a:p>
              <a:pPr algn="ctr">
                <a:lnSpc>
                  <a:spcPct val="150000"/>
                </a:lnSpc>
              </a:pPr>
              <a:r>
                <a:rPr lang="en-US" sz="2400" dirty="0" err="1"/>
                <a:t>Số</a:t>
              </a:r>
              <a:r>
                <a:rPr lang="en-US" sz="2400" dirty="0"/>
                <a:t> con </a:t>
              </a:r>
              <a:r>
                <a:rPr lang="en-US" sz="2400" dirty="0" err="1"/>
                <a:t>lợn</a:t>
              </a:r>
              <a:r>
                <a:rPr lang="en-US" sz="2400" dirty="0"/>
                <a:t> </a:t>
              </a:r>
              <a:r>
                <a:rPr lang="en-US" sz="2400" dirty="0" err="1"/>
                <a:t>còn</a:t>
              </a:r>
              <a:r>
                <a:rPr lang="en-US" sz="2400" dirty="0"/>
                <a:t> </a:t>
              </a:r>
              <a:r>
                <a:rPr lang="en-US" sz="2400" dirty="0" err="1"/>
                <a:t>lại</a:t>
              </a:r>
              <a:r>
                <a:rPr lang="en-US" sz="2400" dirty="0"/>
                <a:t> </a:t>
              </a:r>
              <a:r>
                <a:rPr lang="en-US" sz="2400" dirty="0" err="1"/>
                <a:t>là</a:t>
              </a:r>
              <a:r>
                <a:rPr lang="en-US" sz="2400" dirty="0"/>
                <a:t>:</a:t>
              </a:r>
            </a:p>
            <a:p>
              <a:pPr algn="ctr">
                <a:lnSpc>
                  <a:spcPct val="150000"/>
                </a:lnSpc>
              </a:pPr>
              <a:r>
                <a:rPr lang="en-US" sz="2400" dirty="0"/>
                <a:t>                              (con)</a:t>
              </a:r>
            </a:p>
            <a:p>
              <a:pPr algn="ctr">
                <a:lnSpc>
                  <a:spcPct val="150000"/>
                </a:lnSpc>
              </a:pPr>
              <a:r>
                <a:rPr lang="en-US" sz="2400" dirty="0" err="1"/>
                <a:t>Đáp</a:t>
              </a:r>
              <a:r>
                <a:rPr lang="en-US" sz="2400" dirty="0"/>
                <a:t> </a:t>
              </a:r>
              <a:r>
                <a:rPr lang="en-US" sz="2400" dirty="0" err="1"/>
                <a:t>số</a:t>
              </a:r>
              <a:r>
                <a:rPr lang="en-US" sz="2400" dirty="0"/>
                <a:t>:       con </a:t>
              </a:r>
              <a:r>
                <a:rPr lang="en-US" sz="2400" dirty="0" err="1"/>
                <a:t>lợn</a:t>
              </a:r>
              <a:r>
                <a:rPr lang="en-US" sz="2400" dirty="0"/>
                <a:t>.</a:t>
              </a:r>
            </a:p>
          </p:txBody>
        </p: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7E92F2E8-46ED-42E4-9D64-9831A5E935C0}"/>
                </a:ext>
              </a:extLst>
            </p:cNvPr>
            <p:cNvGrpSpPr/>
            <p:nvPr/>
          </p:nvGrpSpPr>
          <p:grpSpPr>
            <a:xfrm>
              <a:off x="7050824" y="4749059"/>
              <a:ext cx="2183912" cy="447085"/>
              <a:chOff x="1970824" y="2659436"/>
              <a:chExt cx="2183912" cy="447085"/>
            </a:xfrm>
          </p:grpSpPr>
          <p:sp>
            <p:nvSpPr>
              <p:cNvPr id="13" name="Rectangle: Rounded Corners 12">
                <a:extLst>
                  <a:ext uri="{FF2B5EF4-FFF2-40B4-BE49-F238E27FC236}">
                    <a16:creationId xmlns:a16="http://schemas.microsoft.com/office/drawing/2014/main" id="{EB489394-DF0D-4CD7-A5ED-1B915F7DA06D}"/>
                  </a:ext>
                </a:extLst>
              </p:cNvPr>
              <p:cNvSpPr/>
              <p:nvPr/>
            </p:nvSpPr>
            <p:spPr>
              <a:xfrm>
                <a:off x="1970824" y="2659436"/>
                <a:ext cx="436418" cy="436418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>
                    <a:solidFill>
                      <a:schemeClr val="tx1"/>
                    </a:solidFill>
                  </a:rPr>
                  <a:t>?</a:t>
                </a:r>
              </a:p>
            </p:txBody>
          </p:sp>
          <p:sp>
            <p:nvSpPr>
              <p:cNvPr id="14" name="Rectangle: Rounded Corners 13">
                <a:extLst>
                  <a:ext uri="{FF2B5EF4-FFF2-40B4-BE49-F238E27FC236}">
                    <a16:creationId xmlns:a16="http://schemas.microsoft.com/office/drawing/2014/main" id="{0FA0BA89-48CE-4B7B-A3B4-ABA6C2C2C7E6}"/>
                  </a:ext>
                </a:extLst>
              </p:cNvPr>
              <p:cNvSpPr/>
              <p:nvPr/>
            </p:nvSpPr>
            <p:spPr>
              <a:xfrm>
                <a:off x="2844571" y="2659436"/>
                <a:ext cx="436418" cy="436418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>
                    <a:solidFill>
                      <a:schemeClr val="tx1"/>
                    </a:solidFill>
                  </a:rPr>
                  <a:t>?</a:t>
                </a:r>
              </a:p>
            </p:txBody>
          </p:sp>
          <p:sp>
            <p:nvSpPr>
              <p:cNvPr id="15" name="Rectangle: Rounded Corners 14">
                <a:extLst>
                  <a:ext uri="{FF2B5EF4-FFF2-40B4-BE49-F238E27FC236}">
                    <a16:creationId xmlns:a16="http://schemas.microsoft.com/office/drawing/2014/main" id="{3D68215E-27DD-491E-9E1F-CC2A48F5BE8F}"/>
                  </a:ext>
                </a:extLst>
              </p:cNvPr>
              <p:cNvSpPr/>
              <p:nvPr/>
            </p:nvSpPr>
            <p:spPr>
              <a:xfrm>
                <a:off x="3718318" y="2670103"/>
                <a:ext cx="436418" cy="436418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>
                    <a:solidFill>
                      <a:schemeClr val="tx1"/>
                    </a:solidFill>
                  </a:rPr>
                  <a:t>?</a:t>
                </a:r>
              </a:p>
            </p:txBody>
          </p:sp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D4C2A754-2DC0-4A3A-9AD7-B027B005D0E5}"/>
                  </a:ext>
                </a:extLst>
              </p:cNvPr>
              <p:cNvSpPr txBox="1"/>
              <p:nvPr/>
            </p:nvSpPr>
            <p:spPr>
              <a:xfrm>
                <a:off x="2485363" y="2679451"/>
                <a:ext cx="116570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-            =</a:t>
                </a:r>
              </a:p>
            </p:txBody>
          </p:sp>
        </p:grpSp>
        <p:sp>
          <p:nvSpPr>
            <p:cNvPr id="18" name="Rectangle: Rounded Corners 17">
              <a:extLst>
                <a:ext uri="{FF2B5EF4-FFF2-40B4-BE49-F238E27FC236}">
                  <a16:creationId xmlns:a16="http://schemas.microsoft.com/office/drawing/2014/main" id="{DBF9A4CA-D018-4FB4-A832-EC89DE1E19DE}"/>
                </a:ext>
              </a:extLst>
            </p:cNvPr>
            <p:cNvSpPr/>
            <p:nvPr/>
          </p:nvSpPr>
          <p:spPr>
            <a:xfrm>
              <a:off x="8302456" y="5299697"/>
              <a:ext cx="436418" cy="436418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>
                  <a:solidFill>
                    <a:schemeClr val="tx1"/>
                  </a:solidFill>
                </a:rPr>
                <a:t>?</a:t>
              </a:r>
            </a:p>
          </p:txBody>
        </p:sp>
      </p:grp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2C46CA68-E900-4209-8914-30BB43A937BF}"/>
              </a:ext>
            </a:extLst>
          </p:cNvPr>
          <p:cNvCxnSpPr>
            <a:cxnSpLocks/>
          </p:cNvCxnSpPr>
          <p:nvPr/>
        </p:nvCxnSpPr>
        <p:spPr>
          <a:xfrm>
            <a:off x="3380049" y="1949201"/>
            <a:ext cx="1690715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947AF040-F4C6-4563-8A6A-494B7462F5B3}"/>
              </a:ext>
            </a:extLst>
          </p:cNvPr>
          <p:cNvCxnSpPr>
            <a:cxnSpLocks/>
          </p:cNvCxnSpPr>
          <p:nvPr/>
        </p:nvCxnSpPr>
        <p:spPr>
          <a:xfrm>
            <a:off x="8079010" y="1949201"/>
            <a:ext cx="2505862" cy="0"/>
          </a:xfrm>
          <a:prstGeom prst="line">
            <a:avLst/>
          </a:prstGeom>
          <a:ln w="381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1FA976FF-87A0-4AD6-BA80-3721181F4FDA}"/>
              </a:ext>
            </a:extLst>
          </p:cNvPr>
          <p:cNvCxnSpPr>
            <a:cxnSpLocks/>
          </p:cNvCxnSpPr>
          <p:nvPr/>
        </p:nvCxnSpPr>
        <p:spPr>
          <a:xfrm>
            <a:off x="5805055" y="1951509"/>
            <a:ext cx="2008909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24DBDFCF-81C0-43D2-B79B-171BA9337E7D}"/>
              </a:ext>
            </a:extLst>
          </p:cNvPr>
          <p:cNvSpPr/>
          <p:nvPr/>
        </p:nvSpPr>
        <p:spPr>
          <a:xfrm>
            <a:off x="3062780" y="4736358"/>
            <a:ext cx="436418" cy="436418"/>
          </a:xfrm>
          <a:prstGeom prst="roundRect">
            <a:avLst/>
          </a:prstGeom>
          <a:solidFill>
            <a:schemeClr val="bg1"/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rgbClr val="FF0000"/>
                </a:solidFill>
              </a:rPr>
              <a:t>5</a:t>
            </a:r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6B759055-6FF1-404A-9FD9-B0BF9E725A70}"/>
              </a:ext>
            </a:extLst>
          </p:cNvPr>
          <p:cNvSpPr/>
          <p:nvPr/>
        </p:nvSpPr>
        <p:spPr>
          <a:xfrm>
            <a:off x="7928761" y="4784949"/>
            <a:ext cx="436418" cy="436418"/>
          </a:xfrm>
          <a:prstGeom prst="roundRect">
            <a:avLst/>
          </a:prstGeom>
          <a:solidFill>
            <a:schemeClr val="bg1"/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rgbClr val="FF0000"/>
                </a:solidFill>
              </a:rPr>
              <a:t>5</a:t>
            </a: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3FB064FB-36B6-4873-B48B-87225B3CD914}"/>
              </a:ext>
            </a:extLst>
          </p:cNvPr>
          <p:cNvGrpSpPr/>
          <p:nvPr/>
        </p:nvGrpSpPr>
        <p:grpSpPr>
          <a:xfrm>
            <a:off x="8741150" y="4781850"/>
            <a:ext cx="527709" cy="461665"/>
            <a:chOff x="5434634" y="4795817"/>
            <a:chExt cx="527709" cy="461665"/>
          </a:xfrm>
        </p:grpSpPr>
        <p:sp>
          <p:nvSpPr>
            <p:cNvPr id="36" name="Rectangle: Rounded Corners 35">
              <a:extLst>
                <a:ext uri="{FF2B5EF4-FFF2-40B4-BE49-F238E27FC236}">
                  <a16:creationId xmlns:a16="http://schemas.microsoft.com/office/drawing/2014/main" id="{88C0F750-4828-4657-9516-4B6A2296A3E4}"/>
                </a:ext>
              </a:extLst>
            </p:cNvPr>
            <p:cNvSpPr/>
            <p:nvPr/>
          </p:nvSpPr>
          <p:spPr>
            <a:xfrm>
              <a:off x="5490859" y="4807174"/>
              <a:ext cx="436418" cy="436418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rgbClr val="FF0000"/>
                </a:solidFill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69100C24-9008-43F6-8394-D74388D78DEB}"/>
                </a:ext>
              </a:extLst>
            </p:cNvPr>
            <p:cNvSpPr txBox="1"/>
            <p:nvPr/>
          </p:nvSpPr>
          <p:spPr>
            <a:xfrm>
              <a:off x="5434634" y="4795817"/>
              <a:ext cx="52770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solidFill>
                    <a:srgbClr val="FF0000"/>
                  </a:solidFill>
                </a:rPr>
                <a:t>10</a:t>
              </a:r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B95B291F-722C-46EB-96B0-3020BAAD3BBC}"/>
              </a:ext>
            </a:extLst>
          </p:cNvPr>
          <p:cNvGrpSpPr/>
          <p:nvPr/>
        </p:nvGrpSpPr>
        <p:grpSpPr>
          <a:xfrm>
            <a:off x="8250460" y="5315951"/>
            <a:ext cx="527709" cy="461665"/>
            <a:chOff x="5434634" y="4795817"/>
            <a:chExt cx="527709" cy="461665"/>
          </a:xfrm>
        </p:grpSpPr>
        <p:sp>
          <p:nvSpPr>
            <p:cNvPr id="46" name="Rectangle: Rounded Corners 45">
              <a:extLst>
                <a:ext uri="{FF2B5EF4-FFF2-40B4-BE49-F238E27FC236}">
                  <a16:creationId xmlns:a16="http://schemas.microsoft.com/office/drawing/2014/main" id="{55098D7F-B555-4A21-88A6-0B166299D20C}"/>
                </a:ext>
              </a:extLst>
            </p:cNvPr>
            <p:cNvSpPr/>
            <p:nvPr/>
          </p:nvSpPr>
          <p:spPr>
            <a:xfrm>
              <a:off x="5490859" y="4807174"/>
              <a:ext cx="436418" cy="436418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rgbClr val="FF0000"/>
                </a:solidFill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C498CA9F-BEC7-4EA4-9DB9-A75AA85BA101}"/>
                </a:ext>
              </a:extLst>
            </p:cNvPr>
            <p:cNvSpPr txBox="1"/>
            <p:nvPr/>
          </p:nvSpPr>
          <p:spPr>
            <a:xfrm>
              <a:off x="5434634" y="4795817"/>
              <a:ext cx="52770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solidFill>
                    <a:srgbClr val="FF0000"/>
                  </a:solidFill>
                </a:rPr>
                <a:t>10</a:t>
              </a:r>
            </a:p>
          </p:txBody>
        </p:sp>
      </p:grp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8CB5CDCC-D6D1-42AD-B490-EC743BCE94F6}"/>
              </a:ext>
            </a:extLst>
          </p:cNvPr>
          <p:cNvCxnSpPr>
            <a:cxnSpLocks/>
          </p:cNvCxnSpPr>
          <p:nvPr/>
        </p:nvCxnSpPr>
        <p:spPr>
          <a:xfrm>
            <a:off x="874187" y="2586724"/>
            <a:ext cx="4196577" cy="0"/>
          </a:xfrm>
          <a:prstGeom prst="line">
            <a:avLst/>
          </a:prstGeom>
          <a:ln w="381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28" name="Picture 4" descr="Hình ảnh, hình nền con heo, con lợn dễ thương ngộ nghĩnh | VFO.VN">
            <a:extLst>
              <a:ext uri="{FF2B5EF4-FFF2-40B4-BE49-F238E27FC236}">
                <a16:creationId xmlns:a16="http://schemas.microsoft.com/office/drawing/2014/main" id="{25E7D366-E51E-4DEE-9CFB-1EA92749CD0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89821" y="2162738"/>
            <a:ext cx="1390101" cy="13843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1" name="Group 40">
            <a:extLst>
              <a:ext uri="{FF2B5EF4-FFF2-40B4-BE49-F238E27FC236}">
                <a16:creationId xmlns:a16="http://schemas.microsoft.com/office/drawing/2014/main" id="{AFE3AD42-0F30-426E-A27A-A224BF258946}"/>
              </a:ext>
            </a:extLst>
          </p:cNvPr>
          <p:cNvGrpSpPr/>
          <p:nvPr/>
        </p:nvGrpSpPr>
        <p:grpSpPr>
          <a:xfrm>
            <a:off x="6996506" y="4771124"/>
            <a:ext cx="527709" cy="461665"/>
            <a:chOff x="5434634" y="4795817"/>
            <a:chExt cx="527709" cy="461665"/>
          </a:xfrm>
        </p:grpSpPr>
        <p:sp>
          <p:nvSpPr>
            <p:cNvPr id="42" name="Rectangle: Rounded Corners 41">
              <a:extLst>
                <a:ext uri="{FF2B5EF4-FFF2-40B4-BE49-F238E27FC236}">
                  <a16:creationId xmlns:a16="http://schemas.microsoft.com/office/drawing/2014/main" id="{23DF6A14-C331-4F60-8FE9-942CE0B8ED30}"/>
                </a:ext>
              </a:extLst>
            </p:cNvPr>
            <p:cNvSpPr/>
            <p:nvPr/>
          </p:nvSpPr>
          <p:spPr>
            <a:xfrm>
              <a:off x="5490859" y="4807174"/>
              <a:ext cx="436418" cy="436418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rgbClr val="FF0000"/>
                </a:solidFill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F7579B25-A6A7-42C1-BAA5-40F528A6D237}"/>
                </a:ext>
              </a:extLst>
            </p:cNvPr>
            <p:cNvSpPr txBox="1"/>
            <p:nvPr/>
          </p:nvSpPr>
          <p:spPr>
            <a:xfrm>
              <a:off x="5434634" y="4795817"/>
              <a:ext cx="52770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solidFill>
                    <a:srgbClr val="FF0000"/>
                  </a:solidFill>
                </a:rPr>
                <a:t>15</a:t>
              </a: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BA87E552-FF77-477C-9FD5-3490C781641E}"/>
              </a:ext>
            </a:extLst>
          </p:cNvPr>
          <p:cNvGrpSpPr/>
          <p:nvPr/>
        </p:nvGrpSpPr>
        <p:grpSpPr>
          <a:xfrm>
            <a:off x="3003651" y="4146238"/>
            <a:ext cx="527709" cy="461665"/>
            <a:chOff x="5434634" y="4795817"/>
            <a:chExt cx="527709" cy="461665"/>
          </a:xfrm>
        </p:grpSpPr>
        <p:sp>
          <p:nvSpPr>
            <p:cNvPr id="48" name="Rectangle: Rounded Corners 47">
              <a:extLst>
                <a:ext uri="{FF2B5EF4-FFF2-40B4-BE49-F238E27FC236}">
                  <a16:creationId xmlns:a16="http://schemas.microsoft.com/office/drawing/2014/main" id="{CE8F61E1-4579-4098-BDCD-8A2D9CC9C6C9}"/>
                </a:ext>
              </a:extLst>
            </p:cNvPr>
            <p:cNvSpPr/>
            <p:nvPr/>
          </p:nvSpPr>
          <p:spPr>
            <a:xfrm>
              <a:off x="5490859" y="4807174"/>
              <a:ext cx="436418" cy="436418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rgbClr val="FF0000"/>
                </a:solidFill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EF76256B-8DB1-46A2-9027-AA1B3890A7EE}"/>
                </a:ext>
              </a:extLst>
            </p:cNvPr>
            <p:cNvSpPr txBox="1"/>
            <p:nvPr/>
          </p:nvSpPr>
          <p:spPr>
            <a:xfrm>
              <a:off x="5434634" y="4795817"/>
              <a:ext cx="52770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solidFill>
                    <a:srgbClr val="FF0000"/>
                  </a:solidFill>
                </a:rPr>
                <a:t>15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4864533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35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5D0A635F-595D-7944-B06B-0F42D3C7303D}"/>
              </a:ext>
            </a:extLst>
          </p:cNvPr>
          <p:cNvSpPr txBox="1"/>
          <p:nvPr/>
        </p:nvSpPr>
        <p:spPr>
          <a:xfrm>
            <a:off x="1085088" y="1377696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VN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05E2FA4-701D-4C92-898E-7EE4AF07FEBA}"/>
              </a:ext>
            </a:extLst>
          </p:cNvPr>
          <p:cNvSpPr txBox="1"/>
          <p:nvPr/>
        </p:nvSpPr>
        <p:spPr>
          <a:xfrm>
            <a:off x="1909483" y="2041384"/>
            <a:ext cx="8302752" cy="2862322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0" b="1" i="0" u="none" strike="noStrike" kern="1200" cap="none" spc="0" normalizeH="0" baseline="0" noProof="0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00B05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1" i="0" u="none" strike="noStrike" kern="1200" cap="none" spc="0" normalizeH="0" baseline="0" noProof="0" smtClean="0">
              <a:ln>
                <a:solidFill>
                  <a:srgbClr val="F79646">
                    <a:lumMod val="50000"/>
                  </a:srgbClr>
                </a:solidFill>
              </a:ln>
              <a:solidFill>
                <a:srgbClr val="00B05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7030A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( trang 37 )</a:t>
            </a:r>
            <a:endParaRPr kumimoji="0" lang="vi-VN" sz="6000" b="1" i="0" u="none" strike="noStrike" kern="1200" cap="none" spc="0" normalizeH="0" baseline="0" noProof="0" dirty="0">
              <a:ln>
                <a:solidFill>
                  <a:srgbClr val="F79646">
                    <a:lumMod val="50000"/>
                  </a:srgbClr>
                </a:solidFill>
              </a:ln>
              <a:solidFill>
                <a:srgbClr val="7030A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pic>
        <p:nvPicPr>
          <p:cNvPr id="7" name="Picture 6" descr="C:\Users\TUAN\Downloads\Luyện tập 1.png">
            <a:extLst>
              <a:ext uri="{FF2B5EF4-FFF2-40B4-BE49-F238E27FC236}">
                <a16:creationId xmlns:a16="http://schemas.microsoft.com/office/drawing/2014/main" id="{D9A25732-3FE0-E74A-8507-85B02CEA8FC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454528" y="267230"/>
            <a:ext cx="2691766" cy="1038671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26427221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36357918-BE7F-4689-AAFF-3029381A9FF2}"/>
              </a:ext>
            </a:extLst>
          </p:cNvPr>
          <p:cNvSpPr txBox="1"/>
          <p:nvPr/>
        </p:nvSpPr>
        <p:spPr>
          <a:xfrm>
            <a:off x="1354487" y="1473323"/>
            <a:ext cx="861404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Giải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bài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toán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theo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tóm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tắt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sau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: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295ED2F7-EE07-49EA-9C89-7B93D4CAC976}"/>
              </a:ext>
            </a:extLst>
          </p:cNvPr>
          <p:cNvSpPr/>
          <p:nvPr/>
        </p:nvSpPr>
        <p:spPr>
          <a:xfrm>
            <a:off x="782580" y="1411768"/>
            <a:ext cx="523220" cy="523220"/>
          </a:xfrm>
          <a:prstGeom prst="ellipse">
            <a:avLst/>
          </a:prstGeom>
          <a:solidFill>
            <a:schemeClr val="accent3"/>
          </a:solidFill>
          <a:ln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331308C-4F1D-41C4-BDF8-B0D03081C775}"/>
              </a:ext>
            </a:extLst>
          </p:cNvPr>
          <p:cNvSpPr txBox="1"/>
          <p:nvPr/>
        </p:nvSpPr>
        <p:spPr>
          <a:xfrm>
            <a:off x="1278584" y="2290000"/>
            <a:ext cx="3619484" cy="223984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Tóm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tắt</a:t>
            </a:r>
            <a:endParaRPr kumimoji="0" lang="en-US" sz="2400" b="0" i="1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Có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         : 9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thuyền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Thêm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    : 4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thuyền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Có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tất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cả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: …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thuyền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?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8CA4B8A9-551E-4B2B-B4C1-73F4E3D1CC4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10300" y="433892"/>
            <a:ext cx="5214504" cy="2995108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2B0E1E5B-58C0-40E9-9368-63B7173136EA}"/>
              </a:ext>
            </a:extLst>
          </p:cNvPr>
          <p:cNvSpPr txBox="1"/>
          <p:nvPr/>
        </p:nvSpPr>
        <p:spPr>
          <a:xfrm>
            <a:off x="5347855" y="3980351"/>
            <a:ext cx="4782489" cy="2239844"/>
          </a:xfrm>
          <a:prstGeom prst="rect">
            <a:avLst/>
          </a:prstGeom>
          <a:solidFill>
            <a:srgbClr val="FFFF99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Bài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giải</a:t>
            </a:r>
            <a:endParaRPr kumimoji="0" lang="en-US" sz="2400" b="0" i="1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Số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thuyền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có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tất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cả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là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:</a:t>
            </a: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9 + 4 = 13 (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thuyền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)</a:t>
            </a: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   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Đáp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số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: 13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thuyền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.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9695043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animBg="1"/>
      <p:bldP spid="4" grpId="0" animBg="1"/>
      <p:bldP spid="7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36357918-BE7F-4689-AAFF-3029381A9FF2}"/>
              </a:ext>
            </a:extLst>
          </p:cNvPr>
          <p:cNvSpPr txBox="1"/>
          <p:nvPr/>
        </p:nvSpPr>
        <p:spPr>
          <a:xfrm>
            <a:off x="1503217" y="1269607"/>
            <a:ext cx="9708786" cy="11318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400" dirty="0" err="1"/>
              <a:t>Trên</a:t>
            </a:r>
            <a:r>
              <a:rPr lang="en-US" sz="2400" dirty="0"/>
              <a:t> </a:t>
            </a:r>
            <a:r>
              <a:rPr lang="en-US" sz="2400" dirty="0" err="1"/>
              <a:t>xe</a:t>
            </a:r>
            <a:r>
              <a:rPr lang="en-US" sz="2400" dirty="0"/>
              <a:t> </a:t>
            </a:r>
            <a:r>
              <a:rPr lang="en-US" sz="2400" dirty="0" err="1"/>
              <a:t>có</a:t>
            </a:r>
            <a:r>
              <a:rPr lang="en-US" sz="2400" dirty="0"/>
              <a:t> 14 </a:t>
            </a:r>
            <a:r>
              <a:rPr lang="en-US" sz="2400" dirty="0" err="1"/>
              <a:t>bạn</a:t>
            </a:r>
            <a:r>
              <a:rPr lang="en-US" sz="2400" dirty="0"/>
              <a:t>, </a:t>
            </a:r>
            <a:r>
              <a:rPr lang="en-US" sz="2400" dirty="0" err="1"/>
              <a:t>đến</a:t>
            </a:r>
            <a:r>
              <a:rPr lang="en-US" sz="2400" dirty="0"/>
              <a:t> </a:t>
            </a:r>
            <a:r>
              <a:rPr lang="en-US" sz="2400" dirty="0" err="1"/>
              <a:t>điểm</a:t>
            </a:r>
            <a:r>
              <a:rPr lang="en-US" sz="2400" dirty="0"/>
              <a:t> </a:t>
            </a:r>
            <a:r>
              <a:rPr lang="en-US" sz="2400" dirty="0" err="1"/>
              <a:t>dừng</a:t>
            </a:r>
            <a:r>
              <a:rPr lang="en-US" sz="2400" dirty="0"/>
              <a:t> </a:t>
            </a:r>
            <a:r>
              <a:rPr lang="en-US" sz="2400" dirty="0" err="1"/>
              <a:t>có</a:t>
            </a:r>
            <a:r>
              <a:rPr lang="en-US" sz="2400" dirty="0"/>
              <a:t> 3 </a:t>
            </a:r>
            <a:r>
              <a:rPr lang="en-US" sz="2400" dirty="0" err="1"/>
              <a:t>bạn</a:t>
            </a:r>
            <a:r>
              <a:rPr lang="en-US" sz="2400" dirty="0"/>
              <a:t> </a:t>
            </a:r>
            <a:r>
              <a:rPr lang="en-US" sz="2400" dirty="0" err="1"/>
              <a:t>xuống</a:t>
            </a:r>
            <a:r>
              <a:rPr lang="en-US" sz="2400" dirty="0"/>
              <a:t> </a:t>
            </a:r>
            <a:r>
              <a:rPr lang="en-US" sz="2400" dirty="0" err="1"/>
              <a:t>xe</a:t>
            </a:r>
            <a:r>
              <a:rPr lang="en-US" sz="2400" dirty="0"/>
              <a:t>. </a:t>
            </a:r>
            <a:r>
              <a:rPr lang="en-US" sz="2400" dirty="0" err="1"/>
              <a:t>Hỏi</a:t>
            </a:r>
            <a:r>
              <a:rPr lang="en-US" sz="2400" dirty="0"/>
              <a:t> </a:t>
            </a:r>
            <a:r>
              <a:rPr lang="en-US" sz="2400" dirty="0" err="1"/>
              <a:t>lúc</a:t>
            </a:r>
            <a:r>
              <a:rPr lang="en-US" sz="2400" dirty="0"/>
              <a:t> </a:t>
            </a:r>
            <a:r>
              <a:rPr lang="en-US" sz="2400" dirty="0" err="1"/>
              <a:t>đó</a:t>
            </a:r>
            <a:r>
              <a:rPr lang="en-US" sz="2400" dirty="0"/>
              <a:t> </a:t>
            </a:r>
            <a:r>
              <a:rPr lang="en-US" sz="2400" dirty="0" err="1"/>
              <a:t>trên</a:t>
            </a:r>
            <a:r>
              <a:rPr lang="en-US" sz="2400" dirty="0"/>
              <a:t> </a:t>
            </a:r>
            <a:r>
              <a:rPr lang="en-US" sz="2400" dirty="0" err="1"/>
              <a:t>xe</a:t>
            </a:r>
            <a:r>
              <a:rPr lang="en-US" sz="2400" dirty="0"/>
              <a:t> </a:t>
            </a:r>
            <a:r>
              <a:rPr lang="en-US" sz="2400" dirty="0" err="1"/>
              <a:t>còn</a:t>
            </a:r>
            <a:r>
              <a:rPr lang="en-US" sz="2400" dirty="0"/>
              <a:t> </a:t>
            </a:r>
            <a:r>
              <a:rPr lang="en-US" sz="2400" dirty="0" err="1"/>
              <a:t>lại</a:t>
            </a:r>
            <a:r>
              <a:rPr lang="en-US" sz="2400" dirty="0"/>
              <a:t> bao </a:t>
            </a:r>
            <a:r>
              <a:rPr lang="en-US" sz="2400" dirty="0" err="1"/>
              <a:t>nhiêu</a:t>
            </a:r>
            <a:r>
              <a:rPr lang="en-US" sz="2400" dirty="0"/>
              <a:t> </a:t>
            </a:r>
            <a:r>
              <a:rPr lang="en-US" sz="2400" dirty="0" err="1"/>
              <a:t>bạn</a:t>
            </a:r>
            <a:r>
              <a:rPr lang="en-US" sz="2400" dirty="0"/>
              <a:t>?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331308C-4F1D-41C4-BDF8-B0D03081C775}"/>
              </a:ext>
            </a:extLst>
          </p:cNvPr>
          <p:cNvSpPr txBox="1"/>
          <p:nvPr/>
        </p:nvSpPr>
        <p:spPr>
          <a:xfrm>
            <a:off x="1192226" y="2705769"/>
            <a:ext cx="3619484" cy="223984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400" i="1" dirty="0" err="1">
                <a:solidFill>
                  <a:srgbClr val="FF0000"/>
                </a:solidFill>
              </a:rPr>
              <a:t>Tóm</a:t>
            </a:r>
            <a:r>
              <a:rPr lang="en-US" sz="2400" i="1" dirty="0">
                <a:solidFill>
                  <a:srgbClr val="FF0000"/>
                </a:solidFill>
              </a:rPr>
              <a:t> </a:t>
            </a:r>
            <a:r>
              <a:rPr lang="en-US" sz="2400" i="1" dirty="0" err="1">
                <a:solidFill>
                  <a:srgbClr val="FF0000"/>
                </a:solidFill>
              </a:rPr>
              <a:t>tắt</a:t>
            </a:r>
            <a:endParaRPr lang="en-US" sz="2400" i="1" dirty="0">
              <a:solidFill>
                <a:srgbClr val="FF0000"/>
              </a:solidFill>
            </a:endParaRPr>
          </a:p>
          <a:p>
            <a:pPr>
              <a:lnSpc>
                <a:spcPct val="150000"/>
              </a:lnSpc>
            </a:pPr>
            <a:r>
              <a:rPr lang="en-US" sz="2400" dirty="0" err="1"/>
              <a:t>Có</a:t>
            </a:r>
            <a:r>
              <a:rPr lang="en-US" sz="2400" dirty="0"/>
              <a:t>      : 14 </a:t>
            </a:r>
            <a:r>
              <a:rPr lang="en-US" sz="2400" dirty="0" err="1"/>
              <a:t>bạn</a:t>
            </a:r>
            <a:endParaRPr lang="en-US" sz="2400" dirty="0"/>
          </a:p>
          <a:p>
            <a:pPr>
              <a:lnSpc>
                <a:spcPct val="150000"/>
              </a:lnSpc>
            </a:pPr>
            <a:r>
              <a:rPr lang="en-US" sz="2400" dirty="0" err="1"/>
              <a:t>Bớt</a:t>
            </a:r>
            <a:r>
              <a:rPr lang="en-US" sz="2400" dirty="0"/>
              <a:t>     : 3 </a:t>
            </a:r>
            <a:r>
              <a:rPr lang="en-US" sz="2400" dirty="0" err="1"/>
              <a:t>bạn</a:t>
            </a:r>
            <a:endParaRPr lang="en-US" sz="2400" dirty="0"/>
          </a:p>
          <a:p>
            <a:pPr>
              <a:lnSpc>
                <a:spcPct val="150000"/>
              </a:lnSpc>
            </a:pPr>
            <a:r>
              <a:rPr lang="en-US" sz="2400" dirty="0" err="1"/>
              <a:t>Còn</a:t>
            </a:r>
            <a:r>
              <a:rPr lang="en-US" sz="2400" dirty="0"/>
              <a:t> </a:t>
            </a:r>
            <a:r>
              <a:rPr lang="en-US" sz="2400" dirty="0" err="1"/>
              <a:t>lại</a:t>
            </a:r>
            <a:r>
              <a:rPr lang="en-US" sz="2400" dirty="0"/>
              <a:t>: … </a:t>
            </a:r>
            <a:r>
              <a:rPr lang="en-US" sz="2400" dirty="0" err="1"/>
              <a:t>bạn</a:t>
            </a:r>
            <a:r>
              <a:rPr lang="en-US" sz="2400" dirty="0"/>
              <a:t>?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2B0E1E5B-58C0-40E9-9368-63B7173136EA}"/>
              </a:ext>
            </a:extLst>
          </p:cNvPr>
          <p:cNvSpPr txBox="1"/>
          <p:nvPr/>
        </p:nvSpPr>
        <p:spPr>
          <a:xfrm>
            <a:off x="4376687" y="3627779"/>
            <a:ext cx="4131349" cy="2239844"/>
          </a:xfrm>
          <a:prstGeom prst="rect">
            <a:avLst/>
          </a:prstGeom>
          <a:solidFill>
            <a:srgbClr val="FFCAB9"/>
          </a:solidFill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400" i="1" dirty="0" err="1">
                <a:solidFill>
                  <a:srgbClr val="FF0000"/>
                </a:solidFill>
              </a:rPr>
              <a:t>Bài</a:t>
            </a:r>
            <a:r>
              <a:rPr lang="en-US" sz="2400" i="1" dirty="0">
                <a:solidFill>
                  <a:srgbClr val="FF0000"/>
                </a:solidFill>
              </a:rPr>
              <a:t> </a:t>
            </a:r>
            <a:r>
              <a:rPr lang="en-US" sz="2400" i="1" dirty="0" err="1">
                <a:solidFill>
                  <a:srgbClr val="FF0000"/>
                </a:solidFill>
              </a:rPr>
              <a:t>giải</a:t>
            </a:r>
            <a:endParaRPr lang="en-US" sz="2400" i="1" dirty="0">
              <a:solidFill>
                <a:srgbClr val="FF0000"/>
              </a:solidFill>
            </a:endParaRPr>
          </a:p>
          <a:p>
            <a:pPr algn="ctr">
              <a:lnSpc>
                <a:spcPct val="150000"/>
              </a:lnSpc>
            </a:pPr>
            <a:r>
              <a:rPr lang="en-US" sz="2400" dirty="0" err="1"/>
              <a:t>Số</a:t>
            </a:r>
            <a:r>
              <a:rPr lang="en-US" sz="2400" dirty="0"/>
              <a:t> </a:t>
            </a:r>
            <a:r>
              <a:rPr lang="en-US" sz="2400" dirty="0" err="1"/>
              <a:t>bạn</a:t>
            </a:r>
            <a:r>
              <a:rPr lang="en-US" sz="2400" dirty="0"/>
              <a:t> </a:t>
            </a:r>
            <a:r>
              <a:rPr lang="en-US" sz="2400" dirty="0" err="1"/>
              <a:t>còn</a:t>
            </a:r>
            <a:r>
              <a:rPr lang="en-US" sz="2400" dirty="0"/>
              <a:t> </a:t>
            </a:r>
            <a:r>
              <a:rPr lang="en-US" sz="2400" dirty="0" err="1"/>
              <a:t>lại</a:t>
            </a:r>
            <a:r>
              <a:rPr lang="en-US" sz="2400" dirty="0"/>
              <a:t> </a:t>
            </a:r>
            <a:r>
              <a:rPr lang="en-US" sz="2400" dirty="0" err="1"/>
              <a:t>trên</a:t>
            </a:r>
            <a:r>
              <a:rPr lang="en-US" sz="2400" dirty="0"/>
              <a:t> </a:t>
            </a:r>
            <a:r>
              <a:rPr lang="en-US" sz="2400" dirty="0" err="1"/>
              <a:t>xe</a:t>
            </a:r>
            <a:r>
              <a:rPr lang="en-US" sz="2400" dirty="0"/>
              <a:t> </a:t>
            </a:r>
            <a:r>
              <a:rPr lang="en-US" sz="2400" dirty="0" err="1"/>
              <a:t>là</a:t>
            </a:r>
            <a:r>
              <a:rPr lang="en-US" sz="2400" dirty="0"/>
              <a:t>:</a:t>
            </a:r>
          </a:p>
          <a:p>
            <a:pPr algn="ctr">
              <a:lnSpc>
                <a:spcPct val="150000"/>
              </a:lnSpc>
            </a:pPr>
            <a:r>
              <a:rPr lang="en-US" sz="2400" dirty="0"/>
              <a:t>14 – 3 = 11 (</a:t>
            </a:r>
            <a:r>
              <a:rPr lang="en-US" sz="2400" dirty="0" err="1"/>
              <a:t>bạn</a:t>
            </a:r>
            <a:r>
              <a:rPr lang="en-US" sz="2400" dirty="0"/>
              <a:t>)</a:t>
            </a:r>
          </a:p>
          <a:p>
            <a:pPr algn="ctr">
              <a:lnSpc>
                <a:spcPct val="150000"/>
              </a:lnSpc>
            </a:pPr>
            <a:r>
              <a:rPr lang="en-US" sz="2400" dirty="0"/>
              <a:t>     </a:t>
            </a:r>
            <a:r>
              <a:rPr lang="en-US" sz="2400" dirty="0" err="1"/>
              <a:t>Đáp</a:t>
            </a:r>
            <a:r>
              <a:rPr lang="en-US" sz="2400" dirty="0"/>
              <a:t> </a:t>
            </a:r>
            <a:r>
              <a:rPr lang="en-US" sz="2400" dirty="0" err="1"/>
              <a:t>số</a:t>
            </a:r>
            <a:r>
              <a:rPr lang="en-US" sz="2400" dirty="0"/>
              <a:t>: 11 </a:t>
            </a:r>
            <a:r>
              <a:rPr lang="en-US" sz="2400" dirty="0" err="1"/>
              <a:t>bạn</a:t>
            </a:r>
            <a:r>
              <a:rPr lang="en-US" sz="2400" dirty="0"/>
              <a:t>.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0E1C1519-1497-44E9-AE3A-B864F2B105F4}"/>
              </a:ext>
            </a:extLst>
          </p:cNvPr>
          <p:cNvSpPr/>
          <p:nvPr/>
        </p:nvSpPr>
        <p:spPr>
          <a:xfrm>
            <a:off x="979997" y="1573921"/>
            <a:ext cx="523220" cy="523220"/>
          </a:xfrm>
          <a:prstGeom prst="ellipse">
            <a:avLst/>
          </a:prstGeom>
          <a:solidFill>
            <a:schemeClr val="accent3"/>
          </a:solidFill>
          <a:ln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/>
              <a:t>2</a:t>
            </a: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B4CE4BD7-B909-4F20-B02C-0C655BF6B66D}"/>
              </a:ext>
            </a:extLst>
          </p:cNvPr>
          <p:cNvCxnSpPr>
            <a:cxnSpLocks/>
          </p:cNvCxnSpPr>
          <p:nvPr/>
        </p:nvCxnSpPr>
        <p:spPr>
          <a:xfrm>
            <a:off x="2651174" y="1761834"/>
            <a:ext cx="1394353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412AAAD8-C7C2-4ED8-9825-8E143D6A4713}"/>
              </a:ext>
            </a:extLst>
          </p:cNvPr>
          <p:cNvCxnSpPr>
            <a:cxnSpLocks/>
          </p:cNvCxnSpPr>
          <p:nvPr/>
        </p:nvCxnSpPr>
        <p:spPr>
          <a:xfrm>
            <a:off x="1625036" y="2300672"/>
            <a:ext cx="3445728" cy="0"/>
          </a:xfrm>
          <a:prstGeom prst="line">
            <a:avLst/>
          </a:prstGeom>
          <a:ln w="381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F7CCB967-1BC6-4FD4-8A37-87289C316DA1}"/>
              </a:ext>
            </a:extLst>
          </p:cNvPr>
          <p:cNvCxnSpPr>
            <a:cxnSpLocks/>
          </p:cNvCxnSpPr>
          <p:nvPr/>
        </p:nvCxnSpPr>
        <p:spPr>
          <a:xfrm>
            <a:off x="6442362" y="1761834"/>
            <a:ext cx="2396838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BC6753F0-11C8-4702-B513-5BCB4979D103}"/>
              </a:ext>
            </a:extLst>
          </p:cNvPr>
          <p:cNvCxnSpPr>
            <a:cxnSpLocks/>
          </p:cNvCxnSpPr>
          <p:nvPr/>
        </p:nvCxnSpPr>
        <p:spPr>
          <a:xfrm>
            <a:off x="8995654" y="1761834"/>
            <a:ext cx="2087982" cy="0"/>
          </a:xfrm>
          <a:prstGeom prst="line">
            <a:avLst/>
          </a:prstGeom>
          <a:ln w="381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26" name="Picture 2" descr="Hình ảnh Xe Buýt, Trường Học, Xe Buýt, Xe Buýt Của Trường miễn phí tải tập  tin PNG PSDComment và Vector">
            <a:extLst>
              <a:ext uri="{FF2B5EF4-FFF2-40B4-BE49-F238E27FC236}">
                <a16:creationId xmlns:a16="http://schemas.microsoft.com/office/drawing/2014/main" id="{28D9E462-2E74-432B-B85E-78C98E4FFBB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clrChange>
              <a:clrFrom>
                <a:srgbClr val="F5F5F5"/>
              </a:clrFrom>
              <a:clrTo>
                <a:srgbClr val="F5F5F5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577" b="14577"/>
          <a:stretch/>
        </p:blipFill>
        <p:spPr bwMode="auto">
          <a:xfrm>
            <a:off x="7548785" y="1761834"/>
            <a:ext cx="3785037" cy="26815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8919480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 animBg="1"/>
      <p:bldP spid="7" grpId="0" animBg="1"/>
      <p:bldP spid="8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S_RESPONSE_PERSONNUM" val="100"/>
  <p:tag name="ARS_PPT_DBNAME" val="Bai9.Baitoanvethembotmotsodonvi[20210604121515416].mdb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S_RESPONSETYPE" val="None"/>
  <p:tag name="ARS_CHARTPARA_ITEMLABELFONTNAME" val="Arial"/>
  <p:tag name="ARS_CHARTPARA_ITEMLABELFONTSIZE" val="16"/>
  <p:tag name="ARS_CHARTPARA_ITEMLABELFONTBOLD" val="False"/>
  <p:tag name="ARS_CHARTPARA_ITEMLABELFONTITALIC" val="False"/>
  <p:tag name="ARS_CHARTPARA_ITEMLABELFONTCOLOR" val="-16777216"/>
  <p:tag name="ARS_CHARTPARA_DATALABELFONTNAME" val="Arial"/>
  <p:tag name="ARS_CHARTPARA_DATALABELFONTSIZE" val="14"/>
  <p:tag name="ARS_CHARTPARA_DATALABELFONTBOLD" val="False"/>
  <p:tag name="ARS_CHARTPARA_DATALABELFONTITALIC" val="False"/>
  <p:tag name="ARS_CHARTPARA_DATALABELFONTCOLOR" val="-16777216"/>
  <p:tag name="ARS_CHARTPARA_DATAFORMAT" val="ltNumberValue"/>
  <p:tag name="ARS_CHARTPARA_SHOWTIME" val="csStop"/>
  <p:tag name="ARS_CHARTPARA_NUMBERDEC" val="0"/>
  <p:tag name="ARS_CHARTPARA_DATAPERCENTBASE" val="crParticipant"/>
  <p:tag name="ARS_CHARTPARA_PERCENTDEC" val="1"/>
  <p:tag name="ARS_CHARTPARA_SHOW3D" val="0"/>
  <p:tag name="ARS_CHARTPARA_SHOWWINDOW" val="0"/>
  <p:tag name="ARS_CHARTPOINTWIDTH" val="0.5"/>
  <p:tag name="ARS_CHARTSHOWITEMTEXT" val="0"/>
  <p:tag name="ARS_CHARTCOLOR_0" val="-12481296"/>
  <p:tag name="ARS_CHARTCOLOR_1" val="-2080758"/>
  <p:tag name="ARS_CHARTCOLOR_2" val="-215999"/>
  <p:tag name="ARS_CHARTCOLOR_3" val="-16423790"/>
  <p:tag name="ARS_CHARTCOLOR_4" val="-4210753"/>
  <p:tag name="ARS_CHARTCOLOR_5" val="-15058071"/>
  <p:tag name="ARS_CHARTCOLOR_6" val="-7294"/>
  <p:tag name="ARS_CHARTCOLOR_7" val="-15557411"/>
  <p:tag name="ARS_CHARTCOLOR_8" val="-3511477"/>
  <p:tag name="ARS_CHARTCOLOR_9" val="-16753445"/>
  <p:tag name="ARS_CHARTPARA_TYPE" val="ctColumn"/>
  <p:tag name="ARS_SLIDE_DUENO" val="100"/>
  <p:tag name="ARS_SLIDE_PARTICIPANTNUM" val="100"/>
  <p:tag name="ARS_SLIDE_SUBMITNUM" val="0"/>
  <p:tag name="ARS_SLIDE_CORRECTNUM" val="0"/>
  <p:tag name="ARS_SLIDE_VOTEMEAN" val="0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S_RESPONSETYPE" val="None"/>
  <p:tag name="ARS_CHARTPARA_ITEMLABELFONTNAME" val="Arial"/>
  <p:tag name="ARS_CHARTPARA_ITEMLABELFONTSIZE" val="16"/>
  <p:tag name="ARS_CHARTPARA_ITEMLABELFONTBOLD" val="False"/>
  <p:tag name="ARS_CHARTPARA_ITEMLABELFONTITALIC" val="False"/>
  <p:tag name="ARS_CHARTPARA_ITEMLABELFONTCOLOR" val="-16777216"/>
  <p:tag name="ARS_CHARTPARA_DATALABELFONTNAME" val="Arial"/>
  <p:tag name="ARS_CHARTPARA_DATALABELFONTSIZE" val="14"/>
  <p:tag name="ARS_CHARTPARA_DATALABELFONTBOLD" val="False"/>
  <p:tag name="ARS_CHARTPARA_DATALABELFONTITALIC" val="False"/>
  <p:tag name="ARS_CHARTPARA_DATALABELFONTCOLOR" val="-16777216"/>
  <p:tag name="ARS_CHARTPARA_DATAFORMAT" val="ltNumberValue"/>
  <p:tag name="ARS_CHARTPARA_SHOWTIME" val="csStop"/>
  <p:tag name="ARS_CHARTPARA_NUMBERDEC" val="0"/>
  <p:tag name="ARS_CHARTPARA_DATAPERCENTBASE" val="crParticipant"/>
  <p:tag name="ARS_CHARTPARA_PERCENTDEC" val="1"/>
  <p:tag name="ARS_CHARTPARA_SHOW3D" val="0"/>
  <p:tag name="ARS_CHARTPARA_SHOWWINDOW" val="0"/>
  <p:tag name="ARS_CHARTPOINTWIDTH" val="0.5"/>
  <p:tag name="ARS_CHARTSHOWITEMTEXT" val="0"/>
  <p:tag name="ARS_CHARTCOLOR_0" val="-12481296"/>
  <p:tag name="ARS_CHARTCOLOR_1" val="-2080758"/>
  <p:tag name="ARS_CHARTCOLOR_2" val="-215999"/>
  <p:tag name="ARS_CHARTCOLOR_3" val="-16423790"/>
  <p:tag name="ARS_CHARTCOLOR_4" val="-4210753"/>
  <p:tag name="ARS_CHARTCOLOR_5" val="-15058071"/>
  <p:tag name="ARS_CHARTCOLOR_6" val="-7294"/>
  <p:tag name="ARS_CHARTCOLOR_7" val="-15557411"/>
  <p:tag name="ARS_CHARTCOLOR_8" val="-3511477"/>
  <p:tag name="ARS_CHARTCOLOR_9" val="-16753445"/>
  <p:tag name="ARS_CHARTPARA_TYPE" val="ctColumn"/>
  <p:tag name="ARS_SLIDE_DUENO" val="100"/>
  <p:tag name="ARS_SLIDE_PARTICIPANTNUM" val="100"/>
  <p:tag name="ARS_SLIDE_SUBMITNUM" val="0"/>
  <p:tag name="ARS_SLIDE_CORRECTNUM" val="0"/>
  <p:tag name="ARS_SLIDE_VOTEMEAN" val="0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S_RESPONSETYPE" val="None"/>
  <p:tag name="ARS_CHARTPARA_ITEMLABELFONTNAME" val="Arial"/>
  <p:tag name="ARS_CHARTPARA_ITEMLABELFONTSIZE" val="16"/>
  <p:tag name="ARS_CHARTPARA_ITEMLABELFONTBOLD" val="False"/>
  <p:tag name="ARS_CHARTPARA_ITEMLABELFONTITALIC" val="False"/>
  <p:tag name="ARS_CHARTPARA_ITEMLABELFONTCOLOR" val="-16777216"/>
  <p:tag name="ARS_CHARTPARA_DATALABELFONTNAME" val="Arial"/>
  <p:tag name="ARS_CHARTPARA_DATALABELFONTSIZE" val="14"/>
  <p:tag name="ARS_CHARTPARA_DATALABELFONTBOLD" val="False"/>
  <p:tag name="ARS_CHARTPARA_DATALABELFONTITALIC" val="False"/>
  <p:tag name="ARS_CHARTPARA_DATALABELFONTCOLOR" val="-16777216"/>
  <p:tag name="ARS_CHARTPARA_DATAFORMAT" val="ltNumberValue"/>
  <p:tag name="ARS_CHARTPARA_SHOWTIME" val="csStop"/>
  <p:tag name="ARS_CHARTPARA_NUMBERDEC" val="0"/>
  <p:tag name="ARS_CHARTPARA_DATAPERCENTBASE" val="crParticipant"/>
  <p:tag name="ARS_CHARTPARA_PERCENTDEC" val="1"/>
  <p:tag name="ARS_CHARTPARA_SHOW3D" val="0"/>
  <p:tag name="ARS_CHARTPARA_SHOWWINDOW" val="0"/>
  <p:tag name="ARS_CHARTPOINTWIDTH" val="0.5"/>
  <p:tag name="ARS_CHARTSHOWITEMTEXT" val="0"/>
  <p:tag name="ARS_CHARTCOLOR_0" val="-12481296"/>
  <p:tag name="ARS_CHARTCOLOR_1" val="-2080758"/>
  <p:tag name="ARS_CHARTCOLOR_2" val="-215999"/>
  <p:tag name="ARS_CHARTCOLOR_3" val="-16423790"/>
  <p:tag name="ARS_CHARTCOLOR_4" val="-4210753"/>
  <p:tag name="ARS_CHARTCOLOR_5" val="-15058071"/>
  <p:tag name="ARS_CHARTCOLOR_6" val="-7294"/>
  <p:tag name="ARS_CHARTCOLOR_7" val="-15557411"/>
  <p:tag name="ARS_CHARTCOLOR_8" val="-3511477"/>
  <p:tag name="ARS_CHARTCOLOR_9" val="-16753445"/>
  <p:tag name="ARS_CHARTPARA_TYPE" val="ctColumn"/>
  <p:tag name="ARS_SLIDE_DUENO" val="100"/>
  <p:tag name="ARS_SLIDE_PARTICIPANTNUM" val="100"/>
  <p:tag name="ARS_SLIDE_SUBMITNUM" val="0"/>
  <p:tag name="ARS_SLIDE_CORRECTNUM" val="0"/>
  <p:tag name="ARS_SLIDE_VOTEMEAN" val="0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S_RESPONSETYPE" val="None"/>
  <p:tag name="ARS_CHARTPARA_ITEMLABELFONTNAME" val="Arial"/>
  <p:tag name="ARS_CHARTPARA_ITEMLABELFONTSIZE" val="16"/>
  <p:tag name="ARS_CHARTPARA_ITEMLABELFONTBOLD" val="False"/>
  <p:tag name="ARS_CHARTPARA_ITEMLABELFONTITALIC" val="False"/>
  <p:tag name="ARS_CHARTPARA_ITEMLABELFONTCOLOR" val="-16777216"/>
  <p:tag name="ARS_CHARTPARA_DATALABELFONTNAME" val="Arial"/>
  <p:tag name="ARS_CHARTPARA_DATALABELFONTSIZE" val="14"/>
  <p:tag name="ARS_CHARTPARA_DATALABELFONTBOLD" val="False"/>
  <p:tag name="ARS_CHARTPARA_DATALABELFONTITALIC" val="False"/>
  <p:tag name="ARS_CHARTPARA_DATALABELFONTCOLOR" val="-16777216"/>
  <p:tag name="ARS_CHARTPARA_DATAFORMAT" val="ltNumberValue"/>
  <p:tag name="ARS_CHARTPARA_SHOWTIME" val="csStop"/>
  <p:tag name="ARS_CHARTPARA_NUMBERDEC" val="0"/>
  <p:tag name="ARS_CHARTPARA_DATAPERCENTBASE" val="crParticipant"/>
  <p:tag name="ARS_CHARTPARA_PERCENTDEC" val="1"/>
  <p:tag name="ARS_CHARTPARA_SHOW3D" val="0"/>
  <p:tag name="ARS_CHARTPARA_SHOWWINDOW" val="0"/>
  <p:tag name="ARS_CHARTPOINTWIDTH" val="0.5"/>
  <p:tag name="ARS_CHARTSHOWITEMTEXT" val="0"/>
  <p:tag name="ARS_CHARTCOLOR_0" val="-12481296"/>
  <p:tag name="ARS_CHARTCOLOR_1" val="-2080758"/>
  <p:tag name="ARS_CHARTCOLOR_2" val="-215999"/>
  <p:tag name="ARS_CHARTCOLOR_3" val="-16423790"/>
  <p:tag name="ARS_CHARTCOLOR_4" val="-4210753"/>
  <p:tag name="ARS_CHARTCOLOR_5" val="-15058071"/>
  <p:tag name="ARS_CHARTCOLOR_6" val="-7294"/>
  <p:tag name="ARS_CHARTCOLOR_7" val="-15557411"/>
  <p:tag name="ARS_CHARTCOLOR_8" val="-3511477"/>
  <p:tag name="ARS_CHARTCOLOR_9" val="-16753445"/>
  <p:tag name="ARS_CHARTPARA_TYPE" val="ctColumn"/>
  <p:tag name="ARS_SLIDE_DUENO" val="100"/>
  <p:tag name="ARS_SLIDE_PARTICIPANTNUM" val="100"/>
  <p:tag name="ARS_SLIDE_SUBMITNUM" val="0"/>
  <p:tag name="ARS_SLIDE_CORRECTNUM" val="0"/>
  <p:tag name="ARS_SLIDE_VOTEMEAN" val="0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S_RESPONSETYPE" val="None"/>
  <p:tag name="ARS_CHARTPARA_ITEMLABELFONTNAME" val="Arial"/>
  <p:tag name="ARS_CHARTPARA_ITEMLABELFONTSIZE" val="16"/>
  <p:tag name="ARS_CHARTPARA_ITEMLABELFONTBOLD" val="False"/>
  <p:tag name="ARS_CHARTPARA_ITEMLABELFONTITALIC" val="False"/>
  <p:tag name="ARS_CHARTPARA_ITEMLABELFONTCOLOR" val="-16777216"/>
  <p:tag name="ARS_CHARTPARA_DATALABELFONTNAME" val="Arial"/>
  <p:tag name="ARS_CHARTPARA_DATALABELFONTSIZE" val="14"/>
  <p:tag name="ARS_CHARTPARA_DATALABELFONTBOLD" val="False"/>
  <p:tag name="ARS_CHARTPARA_DATALABELFONTITALIC" val="False"/>
  <p:tag name="ARS_CHARTPARA_DATALABELFONTCOLOR" val="-16777216"/>
  <p:tag name="ARS_CHARTPARA_DATAFORMAT" val="ltNumberValue"/>
  <p:tag name="ARS_CHARTPARA_SHOWTIME" val="csStop"/>
  <p:tag name="ARS_CHARTPARA_NUMBERDEC" val="0"/>
  <p:tag name="ARS_CHARTPARA_DATAPERCENTBASE" val="crParticipant"/>
  <p:tag name="ARS_CHARTPARA_PERCENTDEC" val="1"/>
  <p:tag name="ARS_CHARTPARA_SHOW3D" val="0"/>
  <p:tag name="ARS_CHARTPARA_SHOWWINDOW" val="0"/>
  <p:tag name="ARS_CHARTPOINTWIDTH" val="0.5"/>
  <p:tag name="ARS_CHARTSHOWITEMTEXT" val="0"/>
  <p:tag name="ARS_CHARTCOLOR_0" val="-12481296"/>
  <p:tag name="ARS_CHARTCOLOR_1" val="-2080758"/>
  <p:tag name="ARS_CHARTCOLOR_2" val="-215999"/>
  <p:tag name="ARS_CHARTCOLOR_3" val="-16423790"/>
  <p:tag name="ARS_CHARTCOLOR_4" val="-4210753"/>
  <p:tag name="ARS_CHARTCOLOR_5" val="-15058071"/>
  <p:tag name="ARS_CHARTCOLOR_6" val="-7294"/>
  <p:tag name="ARS_CHARTCOLOR_7" val="-15557411"/>
  <p:tag name="ARS_CHARTCOLOR_8" val="-3511477"/>
  <p:tag name="ARS_CHARTCOLOR_9" val="-16753445"/>
  <p:tag name="ARS_CHARTPARA_TYPE" val="ctColumn"/>
  <p:tag name="ARS_SLIDE_DUENO" val="100"/>
  <p:tag name="ARS_SLIDE_PARTICIPANTNUM" val="100"/>
  <p:tag name="ARS_SLIDE_SUBMITNUM" val="0"/>
  <p:tag name="ARS_SLIDE_CORRECTNUM" val="0"/>
  <p:tag name="ARS_SLIDE_VOTEMEAN" val="0"/>
</p:tagLst>
</file>

<file path=ppt/theme/theme1.xml><?xml version="1.0" encoding="utf-8"?>
<a:theme xmlns:a="http://schemas.openxmlformats.org/drawingml/2006/main" name="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3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4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4671</TotalTime>
  <Words>298</Words>
  <Application>Microsoft Office PowerPoint</Application>
  <PresentationFormat>Widescreen</PresentationFormat>
  <Paragraphs>60</Paragraphs>
  <Slides>8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2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8</vt:i4>
      </vt:variant>
    </vt:vector>
  </HeadingPairs>
  <TitlesOfParts>
    <vt:vector size="14" baseType="lpstr">
      <vt:lpstr>Arial</vt:lpstr>
      <vt:lpstr>UTM Cookies</vt:lpstr>
      <vt:lpstr>Office Theme</vt:lpstr>
      <vt:lpstr>1_Office Theme</vt:lpstr>
      <vt:lpstr>3_Office Theme</vt:lpstr>
      <vt:lpstr>4_Office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Phạm Thanh Hằng (ADAS – GV)</dc:creator>
  <cp:lastModifiedBy>Admin</cp:lastModifiedBy>
  <cp:revision>100</cp:revision>
  <dcterms:created xsi:type="dcterms:W3CDTF">2021-06-02T01:34:28Z</dcterms:created>
  <dcterms:modified xsi:type="dcterms:W3CDTF">2025-10-05T04:13:22Z</dcterms:modified>
</cp:coreProperties>
</file>