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2.xml" ContentType="application/vnd.openxmlformats-officedocument.theme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theme/theme3.xml" ContentType="application/vnd.openxmlformats-officedocument.them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99" r:id="rId2"/>
    <p:sldMasterId id="2147483727" r:id="rId3"/>
  </p:sldMasterIdLst>
  <p:sldIdLst>
    <p:sldId id="290" r:id="rId4"/>
    <p:sldId id="285" r:id="rId5"/>
    <p:sldId id="263" r:id="rId6"/>
    <p:sldId id="286" r:id="rId7"/>
    <p:sldId id="264" r:id="rId8"/>
    <p:sldId id="277" r:id="rId9"/>
  </p:sldIdLst>
  <p:sldSz cx="12192000" cy="6858000"/>
  <p:notesSz cx="6858000" cy="9144000"/>
  <p:custDataLst>
    <p:tags r:id="rId10"/>
  </p:custDataLst>
  <p:defaultTextStyle>
    <a:defPPr>
      <a:defRPr lang="vi-V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CAB9"/>
    <a:srgbClr val="FFFF99"/>
    <a:srgbClr val="002060"/>
    <a:srgbClr val="90CD8F"/>
    <a:srgbClr val="B40C60"/>
    <a:srgbClr val="FF9C7D"/>
    <a:srgbClr val="FBD6E7"/>
    <a:srgbClr val="F35757"/>
    <a:srgbClr val="FCFAF8"/>
    <a:srgbClr val="FFE28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000" autoAdjust="0"/>
    <p:restoredTop sz="94660"/>
  </p:normalViewPr>
  <p:slideViewPr>
    <p:cSldViewPr snapToGrid="0">
      <p:cViewPr varScale="1">
        <p:scale>
          <a:sx n="70" d="100"/>
          <a:sy n="70" d="100"/>
        </p:scale>
        <p:origin x="660" y="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7" Type="http://schemas.openxmlformats.org/officeDocument/2006/relationships/slide" Target="slides/slide4.xml"/><Relationship Id="rId12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presProps" Target="presProps.xml"/><Relationship Id="rId5" Type="http://schemas.openxmlformats.org/officeDocument/2006/relationships/slide" Target="slides/slide2.xml"/><Relationship Id="rId10" Type="http://schemas.openxmlformats.org/officeDocument/2006/relationships/tags" Target="tags/tag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tableStyles" Target="tableStyle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896619" y="1603301"/>
            <a:ext cx="9867486" cy="4770499"/>
            <a:chOff x="741115" y="865258"/>
            <a:chExt cx="7691377" cy="4010102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124801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3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896619" y="1566374"/>
            <a:ext cx="9867486" cy="4807426"/>
            <a:chOff x="741115" y="853968"/>
            <a:chExt cx="7691377" cy="4021392"/>
          </a:xfrm>
          <a:solidFill>
            <a:schemeClr val="accent3"/>
          </a:solidFill>
        </p:grpSpPr>
        <p:sp>
          <p:nvSpPr>
            <p:cNvPr id="294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1100" y="853968"/>
              <a:ext cx="3397427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95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296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7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8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76199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13587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6" grpId="0"/>
    </p:bld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5763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38" grpId="0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983785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8" name="Picture 9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345" y="364703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050657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7" name="Picture 96" descr="C:\Users\TUAN\Downloads\Luyện tập 1.png">
            <a:extLst>
              <a:ext uri="{FF2B5EF4-FFF2-40B4-BE49-F238E27FC236}">
                <a16:creationId xmlns:a16="http://schemas.microsoft.com/office/drawing/2014/main" id="{439545A9-2DD8-4B85-AB11-A53FA02BA774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85396" y="450429"/>
            <a:ext cx="2237784" cy="86349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24363059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7" name="Picture 6" descr="Không có mô tả.">
            <a:extLst>
              <a:ext uri="{FF2B5EF4-FFF2-40B4-BE49-F238E27FC236}">
                <a16:creationId xmlns:a16="http://schemas.microsoft.com/office/drawing/2014/main" id="{9B856AB9-7D07-45DD-A088-BE4905E4547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clrChange>
              <a:clrFrom>
                <a:srgbClr val="F7FBFB"/>
              </a:clrFrom>
              <a:clrTo>
                <a:srgbClr val="F7FBFB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013" y="438261"/>
            <a:ext cx="2330549" cy="887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0404307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8" name="Picture 9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396" y="35797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5644868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69744952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44150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62311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6" grpId="0"/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288513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023956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054622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1037351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7541406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359474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6358880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7558102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24903629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2588435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87676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38" grpId="0"/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7234" y="219519"/>
            <a:ext cx="12164765" cy="6418963"/>
            <a:chOff x="125465" y="219519"/>
            <a:chExt cx="8923440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125465" y="219519"/>
              <a:ext cx="8923440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227993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713880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5856495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3425569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203444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53675751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633517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1177979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5380443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79390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718299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58385067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756716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9741762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2661283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522006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25695412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540670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5898127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406469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801680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01" name="Picture 10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345" y="364703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2382912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29759385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71825451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497327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7209637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816052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8983517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55762539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7234" y="219519"/>
            <a:ext cx="12164765" cy="6418963"/>
            <a:chOff x="125465" y="219519"/>
            <a:chExt cx="8923440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125465" y="219519"/>
              <a:ext cx="8923440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34537767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572026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0114651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7" name="Picture 96" descr="C:\Users\TUAN\Downloads\Luyện tập 1.png">
            <a:extLst>
              <a:ext uri="{FF2B5EF4-FFF2-40B4-BE49-F238E27FC236}">
                <a16:creationId xmlns:a16="http://schemas.microsoft.com/office/drawing/2014/main" id="{439545A9-2DD8-4B85-AB11-A53FA02BA774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85396" y="450429"/>
            <a:ext cx="2237784" cy="86349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1077179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7356112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189660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52206695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189061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070111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61752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17274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71393788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181604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297320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00" name="Picture 6" descr="Không có mô tả.">
            <a:extLst>
              <a:ext uri="{FF2B5EF4-FFF2-40B4-BE49-F238E27FC236}">
                <a16:creationId xmlns:a16="http://schemas.microsoft.com/office/drawing/2014/main" id="{9B856AB9-7D07-45DD-A088-BE4905E4547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clrChange>
              <a:clrFrom>
                <a:srgbClr val="F7FBFB"/>
              </a:clrFrom>
              <a:clrTo>
                <a:srgbClr val="F7FBFB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013" y="438261"/>
            <a:ext cx="2330549" cy="887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51665324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8726482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174054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8605544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396" y="35797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2693646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3101591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.xml"/><Relationship Id="rId13" Type="http://schemas.openxmlformats.org/officeDocument/2006/relationships/slideLayout" Target="../slideLayouts/slideLayout31.xml"/><Relationship Id="rId18" Type="http://schemas.openxmlformats.org/officeDocument/2006/relationships/slideLayout" Target="../slideLayouts/slideLayout36.xml"/><Relationship Id="rId26" Type="http://schemas.openxmlformats.org/officeDocument/2006/relationships/slideLayout" Target="../slideLayouts/slideLayout44.xml"/><Relationship Id="rId3" Type="http://schemas.openxmlformats.org/officeDocument/2006/relationships/slideLayout" Target="../slideLayouts/slideLayout21.xml"/><Relationship Id="rId21" Type="http://schemas.openxmlformats.org/officeDocument/2006/relationships/slideLayout" Target="../slideLayouts/slideLayout39.xml"/><Relationship Id="rId7" Type="http://schemas.openxmlformats.org/officeDocument/2006/relationships/slideLayout" Target="../slideLayouts/slideLayout25.xml"/><Relationship Id="rId12" Type="http://schemas.openxmlformats.org/officeDocument/2006/relationships/slideLayout" Target="../slideLayouts/slideLayout30.xml"/><Relationship Id="rId17" Type="http://schemas.openxmlformats.org/officeDocument/2006/relationships/slideLayout" Target="../slideLayouts/slideLayout35.xml"/><Relationship Id="rId25" Type="http://schemas.openxmlformats.org/officeDocument/2006/relationships/slideLayout" Target="../slideLayouts/slideLayout43.xml"/><Relationship Id="rId2" Type="http://schemas.openxmlformats.org/officeDocument/2006/relationships/slideLayout" Target="../slideLayouts/slideLayout20.xml"/><Relationship Id="rId16" Type="http://schemas.openxmlformats.org/officeDocument/2006/relationships/slideLayout" Target="../slideLayouts/slideLayout34.xml"/><Relationship Id="rId20" Type="http://schemas.openxmlformats.org/officeDocument/2006/relationships/slideLayout" Target="../slideLayouts/slideLayout38.xml"/><Relationship Id="rId1" Type="http://schemas.openxmlformats.org/officeDocument/2006/relationships/slideLayout" Target="../slideLayouts/slideLayout19.xml"/><Relationship Id="rId6" Type="http://schemas.openxmlformats.org/officeDocument/2006/relationships/slideLayout" Target="../slideLayouts/slideLayout24.xml"/><Relationship Id="rId11" Type="http://schemas.openxmlformats.org/officeDocument/2006/relationships/slideLayout" Target="../slideLayouts/slideLayout29.xml"/><Relationship Id="rId24" Type="http://schemas.openxmlformats.org/officeDocument/2006/relationships/slideLayout" Target="../slideLayouts/slideLayout42.xml"/><Relationship Id="rId5" Type="http://schemas.openxmlformats.org/officeDocument/2006/relationships/slideLayout" Target="../slideLayouts/slideLayout23.xml"/><Relationship Id="rId15" Type="http://schemas.openxmlformats.org/officeDocument/2006/relationships/slideLayout" Target="../slideLayouts/slideLayout33.xml"/><Relationship Id="rId23" Type="http://schemas.openxmlformats.org/officeDocument/2006/relationships/slideLayout" Target="../slideLayouts/slideLayout41.xml"/><Relationship Id="rId28" Type="http://schemas.openxmlformats.org/officeDocument/2006/relationships/theme" Target="../theme/theme2.xml"/><Relationship Id="rId10" Type="http://schemas.openxmlformats.org/officeDocument/2006/relationships/slideLayout" Target="../slideLayouts/slideLayout28.xml"/><Relationship Id="rId19" Type="http://schemas.openxmlformats.org/officeDocument/2006/relationships/slideLayout" Target="../slideLayouts/slideLayout37.xml"/><Relationship Id="rId4" Type="http://schemas.openxmlformats.org/officeDocument/2006/relationships/slideLayout" Target="../slideLayouts/slideLayout22.xml"/><Relationship Id="rId9" Type="http://schemas.openxmlformats.org/officeDocument/2006/relationships/slideLayout" Target="../slideLayouts/slideLayout27.xml"/><Relationship Id="rId14" Type="http://schemas.openxmlformats.org/officeDocument/2006/relationships/slideLayout" Target="../slideLayouts/slideLayout32.xml"/><Relationship Id="rId22" Type="http://schemas.openxmlformats.org/officeDocument/2006/relationships/slideLayout" Target="../slideLayouts/slideLayout40.xml"/><Relationship Id="rId27" Type="http://schemas.openxmlformats.org/officeDocument/2006/relationships/slideLayout" Target="../slideLayouts/slideLayout45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3.xml"/><Relationship Id="rId13" Type="http://schemas.openxmlformats.org/officeDocument/2006/relationships/slideLayout" Target="../slideLayouts/slideLayout58.xml"/><Relationship Id="rId18" Type="http://schemas.openxmlformats.org/officeDocument/2006/relationships/slideLayout" Target="../slideLayouts/slideLayout63.xml"/><Relationship Id="rId26" Type="http://schemas.openxmlformats.org/officeDocument/2006/relationships/slideLayout" Target="../slideLayouts/slideLayout71.xml"/><Relationship Id="rId3" Type="http://schemas.openxmlformats.org/officeDocument/2006/relationships/slideLayout" Target="../slideLayouts/slideLayout48.xml"/><Relationship Id="rId21" Type="http://schemas.openxmlformats.org/officeDocument/2006/relationships/slideLayout" Target="../slideLayouts/slideLayout66.xml"/><Relationship Id="rId7" Type="http://schemas.openxmlformats.org/officeDocument/2006/relationships/slideLayout" Target="../slideLayouts/slideLayout52.xml"/><Relationship Id="rId12" Type="http://schemas.openxmlformats.org/officeDocument/2006/relationships/slideLayout" Target="../slideLayouts/slideLayout57.xml"/><Relationship Id="rId17" Type="http://schemas.openxmlformats.org/officeDocument/2006/relationships/slideLayout" Target="../slideLayouts/slideLayout62.xml"/><Relationship Id="rId25" Type="http://schemas.openxmlformats.org/officeDocument/2006/relationships/slideLayout" Target="../slideLayouts/slideLayout70.xml"/><Relationship Id="rId2" Type="http://schemas.openxmlformats.org/officeDocument/2006/relationships/slideLayout" Target="../slideLayouts/slideLayout47.xml"/><Relationship Id="rId16" Type="http://schemas.openxmlformats.org/officeDocument/2006/relationships/slideLayout" Target="../slideLayouts/slideLayout61.xml"/><Relationship Id="rId20" Type="http://schemas.openxmlformats.org/officeDocument/2006/relationships/slideLayout" Target="../slideLayouts/slideLayout65.xml"/><Relationship Id="rId1" Type="http://schemas.openxmlformats.org/officeDocument/2006/relationships/slideLayout" Target="../slideLayouts/slideLayout46.xml"/><Relationship Id="rId6" Type="http://schemas.openxmlformats.org/officeDocument/2006/relationships/slideLayout" Target="../slideLayouts/slideLayout51.xml"/><Relationship Id="rId11" Type="http://schemas.openxmlformats.org/officeDocument/2006/relationships/slideLayout" Target="../slideLayouts/slideLayout56.xml"/><Relationship Id="rId24" Type="http://schemas.openxmlformats.org/officeDocument/2006/relationships/slideLayout" Target="../slideLayouts/slideLayout69.xml"/><Relationship Id="rId5" Type="http://schemas.openxmlformats.org/officeDocument/2006/relationships/slideLayout" Target="../slideLayouts/slideLayout50.xml"/><Relationship Id="rId15" Type="http://schemas.openxmlformats.org/officeDocument/2006/relationships/slideLayout" Target="../slideLayouts/slideLayout60.xml"/><Relationship Id="rId23" Type="http://schemas.openxmlformats.org/officeDocument/2006/relationships/slideLayout" Target="../slideLayouts/slideLayout68.xml"/><Relationship Id="rId28" Type="http://schemas.openxmlformats.org/officeDocument/2006/relationships/theme" Target="../theme/theme3.xml"/><Relationship Id="rId10" Type="http://schemas.openxmlformats.org/officeDocument/2006/relationships/slideLayout" Target="../slideLayouts/slideLayout55.xml"/><Relationship Id="rId19" Type="http://schemas.openxmlformats.org/officeDocument/2006/relationships/slideLayout" Target="../slideLayouts/slideLayout64.xml"/><Relationship Id="rId4" Type="http://schemas.openxmlformats.org/officeDocument/2006/relationships/slideLayout" Target="../slideLayouts/slideLayout49.xml"/><Relationship Id="rId9" Type="http://schemas.openxmlformats.org/officeDocument/2006/relationships/slideLayout" Target="../slideLayouts/slideLayout54.xml"/><Relationship Id="rId14" Type="http://schemas.openxmlformats.org/officeDocument/2006/relationships/slideLayout" Target="../slideLayouts/slideLayout59.xml"/><Relationship Id="rId22" Type="http://schemas.openxmlformats.org/officeDocument/2006/relationships/slideLayout" Target="../slideLayouts/slideLayout67.xml"/><Relationship Id="rId27" Type="http://schemas.openxmlformats.org/officeDocument/2006/relationships/slideLayout" Target="../slideLayouts/slideLayout7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b="0" i="0" dirty="0">
                <a:solidFill>
                  <a:srgbClr val="000000"/>
                </a:solidFill>
                <a:effectLst/>
                <a:latin typeface="+mn-lt"/>
              </a:rPr>
              <a:t>FeistyForwarders_0968120672</a:t>
            </a:r>
            <a:endParaRPr lang="vi-VN" sz="800" dirty="0">
              <a:solidFill>
                <a:srgbClr val="000000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4483555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75" r:id="rId5"/>
    <p:sldLayoutId id="2147483692" r:id="rId6"/>
    <p:sldLayoutId id="2147483694" r:id="rId7"/>
    <p:sldLayoutId id="2147483693" r:id="rId8"/>
    <p:sldLayoutId id="2147483691" r:id="rId9"/>
    <p:sldLayoutId id="2147483676" r:id="rId10"/>
    <p:sldLayoutId id="2147483677" r:id="rId11"/>
    <p:sldLayoutId id="2147483678" r:id="rId12"/>
    <p:sldLayoutId id="2147483679" r:id="rId13"/>
    <p:sldLayoutId id="2147483680" r:id="rId14"/>
    <p:sldLayoutId id="2147483695" r:id="rId15"/>
    <p:sldLayoutId id="2147483696" r:id="rId16"/>
    <p:sldLayoutId id="2147483697" r:id="rId17"/>
    <p:sldLayoutId id="2147483698" r:id="rId18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7424831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0" r:id="rId1"/>
    <p:sldLayoutId id="2147483701" r:id="rId2"/>
    <p:sldLayoutId id="2147483702" r:id="rId3"/>
    <p:sldLayoutId id="2147483703" r:id="rId4"/>
    <p:sldLayoutId id="2147483704" r:id="rId5"/>
    <p:sldLayoutId id="2147483705" r:id="rId6"/>
    <p:sldLayoutId id="2147483706" r:id="rId7"/>
    <p:sldLayoutId id="2147483707" r:id="rId8"/>
    <p:sldLayoutId id="2147483708" r:id="rId9"/>
    <p:sldLayoutId id="2147483709" r:id="rId10"/>
    <p:sldLayoutId id="2147483710" r:id="rId11"/>
    <p:sldLayoutId id="2147483711" r:id="rId12"/>
    <p:sldLayoutId id="2147483712" r:id="rId13"/>
    <p:sldLayoutId id="2147483713" r:id="rId14"/>
    <p:sldLayoutId id="2147483714" r:id="rId15"/>
    <p:sldLayoutId id="2147483715" r:id="rId16"/>
    <p:sldLayoutId id="2147483716" r:id="rId17"/>
    <p:sldLayoutId id="2147483717" r:id="rId18"/>
    <p:sldLayoutId id="2147483718" r:id="rId19"/>
    <p:sldLayoutId id="2147483719" r:id="rId20"/>
    <p:sldLayoutId id="2147483720" r:id="rId21"/>
    <p:sldLayoutId id="2147483721" r:id="rId22"/>
    <p:sldLayoutId id="2147483722" r:id="rId23"/>
    <p:sldLayoutId id="2147483723" r:id="rId24"/>
    <p:sldLayoutId id="2147483724" r:id="rId25"/>
    <p:sldLayoutId id="2147483725" r:id="rId26"/>
    <p:sldLayoutId id="2147483726" r:id="rId2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42184170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8" r:id="rId1"/>
    <p:sldLayoutId id="2147483729" r:id="rId2"/>
    <p:sldLayoutId id="2147483730" r:id="rId3"/>
    <p:sldLayoutId id="2147483731" r:id="rId4"/>
    <p:sldLayoutId id="2147483732" r:id="rId5"/>
    <p:sldLayoutId id="2147483733" r:id="rId6"/>
    <p:sldLayoutId id="2147483734" r:id="rId7"/>
    <p:sldLayoutId id="2147483735" r:id="rId8"/>
    <p:sldLayoutId id="2147483736" r:id="rId9"/>
    <p:sldLayoutId id="2147483737" r:id="rId10"/>
    <p:sldLayoutId id="2147483738" r:id="rId11"/>
    <p:sldLayoutId id="2147483739" r:id="rId12"/>
    <p:sldLayoutId id="2147483740" r:id="rId13"/>
    <p:sldLayoutId id="2147483741" r:id="rId14"/>
    <p:sldLayoutId id="2147483742" r:id="rId15"/>
    <p:sldLayoutId id="2147483743" r:id="rId16"/>
    <p:sldLayoutId id="2147483744" r:id="rId17"/>
    <p:sldLayoutId id="2147483745" r:id="rId18"/>
    <p:sldLayoutId id="2147483746" r:id="rId19"/>
    <p:sldLayoutId id="2147483747" r:id="rId20"/>
    <p:sldLayoutId id="2147483748" r:id="rId21"/>
    <p:sldLayoutId id="2147483749" r:id="rId22"/>
    <p:sldLayoutId id="2147483750" r:id="rId23"/>
    <p:sldLayoutId id="2147483751" r:id="rId24"/>
    <p:sldLayoutId id="2147483752" r:id="rId25"/>
    <p:sldLayoutId id="2147483753" r:id="rId26"/>
    <p:sldLayoutId id="2147483754" r:id="rId2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0.xml"/><Relationship Id="rId1" Type="http://schemas.openxmlformats.org/officeDocument/2006/relationships/tags" Target="../tags/tag2.xml"/></Relationships>
</file>

<file path=ppt/slides/_rels/slide2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3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slideLayout" Target="../slideLayouts/slideLayout14.xml"/><Relationship Id="rId1" Type="http://schemas.openxmlformats.org/officeDocument/2006/relationships/tags" Target="../tags/tag3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4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8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4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7.xml"/><Relationship Id="rId1" Type="http://schemas.openxmlformats.org/officeDocument/2006/relationships/tags" Target="../tags/tag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2822369" y="2388128"/>
            <a:ext cx="6113417" cy="30138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400" b="1" smtClean="0">
                <a:ln>
                  <a:solidFill>
                    <a:srgbClr val="9BBB59">
                      <a:lumMod val="50000"/>
                    </a:srgbClr>
                  </a:solidFill>
                </a:ln>
                <a:solidFill>
                  <a:prstClr val="white"/>
                </a:solidFill>
                <a:latin typeface="UTM Cookies"/>
              </a:rPr>
              <a:t>Giải bài toán về thêm một số đơn vị</a:t>
            </a: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smtClean="0">
                <a:ln>
                  <a:solidFill>
                    <a:srgbClr val="9BBB59">
                      <a:lumMod val="50000"/>
                    </a:srgb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UTM Cookies"/>
              </a:rPr>
              <a:t>(trang 36)</a:t>
            </a:r>
            <a:endParaRPr kumimoji="0" lang="en-US" sz="4400" b="1" i="0" u="none" strike="noStrike" kern="1200" cap="none" spc="0" normalizeH="0" baseline="0" noProof="0" dirty="0">
              <a:ln>
                <a:solidFill>
                  <a:srgbClr val="9BBB59">
                    <a:lumMod val="50000"/>
                  </a:srgbClr>
                </a:solidFill>
              </a:ln>
              <a:solidFill>
                <a:prstClr val="white"/>
              </a:solidFill>
              <a:effectLst/>
              <a:uLnTx/>
              <a:uFillTx/>
              <a:latin typeface="UTM Cookies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1727674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5D0A635F-595D-7944-B06B-0F42D3C7303D}"/>
              </a:ext>
            </a:extLst>
          </p:cNvPr>
          <p:cNvSpPr txBox="1"/>
          <p:nvPr/>
        </p:nvSpPr>
        <p:spPr>
          <a:xfrm>
            <a:off x="1085088" y="1377696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VN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D05E2FA4-701D-4C92-898E-7EE4AF07FEBA}"/>
              </a:ext>
            </a:extLst>
          </p:cNvPr>
          <p:cNvSpPr txBox="1"/>
          <p:nvPr/>
        </p:nvSpPr>
        <p:spPr>
          <a:xfrm>
            <a:off x="1804416" y="2303026"/>
            <a:ext cx="8302752" cy="1754326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0" b="1" i="0" u="none" strike="noStrike" kern="1200" cap="none" spc="0" normalizeH="0" baseline="0" noProof="0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00B05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1" i="0" u="none" strike="noStrike" kern="1200" cap="none" spc="0" normalizeH="0" baseline="0" noProof="0" smtClean="0">
              <a:ln>
                <a:solidFill>
                  <a:srgbClr val="F79646">
                    <a:lumMod val="50000"/>
                  </a:srgbClr>
                </a:solidFill>
              </a:ln>
              <a:solidFill>
                <a:srgbClr val="00B05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pic>
        <p:nvPicPr>
          <p:cNvPr id="11" name="Picture 4" descr="Không có mô tả.">
            <a:extLst>
              <a:ext uri="{FF2B5EF4-FFF2-40B4-BE49-F238E27FC236}">
                <a16:creationId xmlns:a16="http://schemas.microsoft.com/office/drawing/2014/main" id="{AD557C5A-C255-4C78-87E6-665317A3858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69449"/>
          <a:stretch/>
        </p:blipFill>
        <p:spPr bwMode="auto">
          <a:xfrm>
            <a:off x="377816" y="170821"/>
            <a:ext cx="3059418" cy="11877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7762422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254101" y="758942"/>
            <a:ext cx="546040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/>
              <a:t>Giải</a:t>
            </a:r>
            <a:r>
              <a:rPr lang="en-US" sz="2400" b="1" dirty="0"/>
              <a:t> </a:t>
            </a:r>
            <a:r>
              <a:rPr lang="en-US" sz="2400" b="1" dirty="0" err="1"/>
              <a:t>bài</a:t>
            </a:r>
            <a:r>
              <a:rPr lang="en-US" sz="2400" b="1" dirty="0"/>
              <a:t> </a:t>
            </a:r>
            <a:r>
              <a:rPr lang="en-US" sz="2400" b="1" dirty="0" err="1"/>
              <a:t>toán</a:t>
            </a:r>
            <a:r>
              <a:rPr lang="en-US" sz="2400" b="1" dirty="0"/>
              <a:t> </a:t>
            </a:r>
            <a:r>
              <a:rPr lang="en-US" sz="2400" b="1" dirty="0" err="1"/>
              <a:t>về</a:t>
            </a:r>
            <a:r>
              <a:rPr lang="en-US" sz="2400" b="1" dirty="0"/>
              <a:t> </a:t>
            </a:r>
            <a:r>
              <a:rPr lang="en-US" sz="2400" b="1" dirty="0" err="1"/>
              <a:t>thêm</a:t>
            </a:r>
            <a:r>
              <a:rPr lang="en-US" sz="2400" b="1" dirty="0"/>
              <a:t> </a:t>
            </a:r>
            <a:r>
              <a:rPr lang="en-US" sz="2400" b="1" dirty="0" err="1"/>
              <a:t>một</a:t>
            </a:r>
            <a:r>
              <a:rPr lang="en-US" sz="2400" b="1" dirty="0"/>
              <a:t> </a:t>
            </a:r>
            <a:r>
              <a:rPr lang="en-US" sz="2400" b="1" dirty="0" err="1"/>
              <a:t>số</a:t>
            </a:r>
            <a:r>
              <a:rPr lang="en-US" sz="2400" b="1" dirty="0"/>
              <a:t> </a:t>
            </a:r>
            <a:r>
              <a:rPr lang="en-US" sz="2400" b="1" dirty="0" err="1"/>
              <a:t>đơn</a:t>
            </a:r>
            <a:r>
              <a:rPr lang="en-US" sz="2400" b="1" dirty="0"/>
              <a:t> </a:t>
            </a:r>
            <a:r>
              <a:rPr lang="en-US" sz="2400" b="1" dirty="0" err="1"/>
              <a:t>vị</a:t>
            </a:r>
            <a:endParaRPr lang="en-US" sz="2400" b="1" dirty="0"/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88597E75-7DA2-4CB0-A96D-BA883A6C0FD1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831272" y="4267200"/>
            <a:ext cx="4053637" cy="2129089"/>
          </a:xfrm>
          <a:prstGeom prst="rect">
            <a:avLst/>
          </a:prstGeom>
        </p:spPr>
      </p:pic>
      <p:sp>
        <p:nvSpPr>
          <p:cNvPr id="23" name="TextBox 22">
            <a:extLst>
              <a:ext uri="{FF2B5EF4-FFF2-40B4-BE49-F238E27FC236}">
                <a16:creationId xmlns:a16="http://schemas.microsoft.com/office/drawing/2014/main" id="{864360FB-7615-4065-BD1C-569C3B6D300C}"/>
              </a:ext>
            </a:extLst>
          </p:cNvPr>
          <p:cNvSpPr txBox="1"/>
          <p:nvPr/>
        </p:nvSpPr>
        <p:spPr>
          <a:xfrm>
            <a:off x="1002265" y="1569045"/>
            <a:ext cx="7055849" cy="1131848"/>
          </a:xfrm>
          <a:prstGeom prst="rect">
            <a:avLst/>
          </a:prstGeom>
          <a:noFill/>
          <a:ln>
            <a:solidFill>
              <a:schemeClr val="accent6">
                <a:lumMod val="60000"/>
                <a:lumOff val="40000"/>
              </a:schemeClr>
            </a:solidFill>
          </a:ln>
          <a:effectLst>
            <a:glow rad="139700">
              <a:schemeClr val="accent6">
                <a:satMod val="175000"/>
                <a:alpha val="40000"/>
              </a:schemeClr>
            </a:glow>
          </a:effectLst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400" i="1" dirty="0" err="1"/>
              <a:t>Bài</a:t>
            </a:r>
            <a:r>
              <a:rPr lang="en-US" sz="2400" i="1" dirty="0"/>
              <a:t> </a:t>
            </a:r>
            <a:r>
              <a:rPr lang="en-US" sz="2400" i="1" dirty="0" err="1"/>
              <a:t>toán</a:t>
            </a:r>
            <a:r>
              <a:rPr lang="en-US" sz="2400" dirty="0"/>
              <a:t>: </a:t>
            </a:r>
            <a:r>
              <a:rPr lang="en-US" sz="2400" dirty="0" err="1"/>
              <a:t>Trên</a:t>
            </a:r>
            <a:r>
              <a:rPr lang="en-US" sz="2400" dirty="0"/>
              <a:t> </a:t>
            </a:r>
            <a:r>
              <a:rPr lang="en-US" sz="2400" dirty="0" err="1"/>
              <a:t>khay</a:t>
            </a:r>
            <a:r>
              <a:rPr lang="en-US" sz="2400" dirty="0"/>
              <a:t> </a:t>
            </a:r>
            <a:r>
              <a:rPr lang="en-US" sz="2400" dirty="0" err="1"/>
              <a:t>có</a:t>
            </a:r>
            <a:r>
              <a:rPr lang="en-US" sz="2400" dirty="0"/>
              <a:t> 8 </a:t>
            </a:r>
            <a:r>
              <a:rPr lang="en-US" sz="2400" dirty="0" err="1"/>
              <a:t>quả</a:t>
            </a:r>
            <a:r>
              <a:rPr lang="en-US" sz="2400" dirty="0"/>
              <a:t> </a:t>
            </a:r>
            <a:r>
              <a:rPr lang="en-US" sz="2400" dirty="0" err="1"/>
              <a:t>trứng</a:t>
            </a:r>
            <a:r>
              <a:rPr lang="en-US" sz="2400" dirty="0"/>
              <a:t>, Mai </a:t>
            </a:r>
            <a:r>
              <a:rPr lang="en-US" sz="2400" dirty="0" err="1"/>
              <a:t>cho</a:t>
            </a:r>
            <a:r>
              <a:rPr lang="en-US" sz="2400" dirty="0"/>
              <a:t> </a:t>
            </a:r>
            <a:r>
              <a:rPr lang="en-US" sz="2400" dirty="0" err="1"/>
              <a:t>thêm</a:t>
            </a:r>
            <a:r>
              <a:rPr lang="en-US" sz="2400" dirty="0"/>
              <a:t> 2 </a:t>
            </a:r>
            <a:r>
              <a:rPr lang="en-US" sz="2400" dirty="0" err="1"/>
              <a:t>quả</a:t>
            </a:r>
            <a:r>
              <a:rPr lang="en-US" sz="2400" dirty="0"/>
              <a:t> </a:t>
            </a:r>
            <a:r>
              <a:rPr lang="en-US" sz="2400" dirty="0" err="1"/>
              <a:t>trứng</a:t>
            </a:r>
            <a:r>
              <a:rPr lang="en-US" sz="2400" dirty="0"/>
              <a:t>. </a:t>
            </a:r>
            <a:r>
              <a:rPr lang="en-US" sz="2400" dirty="0" err="1"/>
              <a:t>Hỏi</a:t>
            </a:r>
            <a:r>
              <a:rPr lang="en-US" sz="2400" dirty="0"/>
              <a:t> </a:t>
            </a:r>
            <a:r>
              <a:rPr lang="en-US" sz="2400" dirty="0" err="1"/>
              <a:t>có</a:t>
            </a:r>
            <a:r>
              <a:rPr lang="en-US" sz="2400" dirty="0"/>
              <a:t> </a:t>
            </a:r>
            <a:r>
              <a:rPr lang="en-US" sz="2400" dirty="0" err="1"/>
              <a:t>tất</a:t>
            </a:r>
            <a:r>
              <a:rPr lang="en-US" sz="2400" dirty="0"/>
              <a:t> </a:t>
            </a:r>
            <a:r>
              <a:rPr lang="en-US" sz="2400" dirty="0" err="1"/>
              <a:t>cả</a:t>
            </a:r>
            <a:r>
              <a:rPr lang="en-US" sz="2400" dirty="0"/>
              <a:t> bao </a:t>
            </a:r>
            <a:r>
              <a:rPr lang="en-US" sz="2400" dirty="0" err="1"/>
              <a:t>nhiêu</a:t>
            </a:r>
            <a:r>
              <a:rPr lang="en-US" sz="2400" dirty="0"/>
              <a:t> </a:t>
            </a:r>
            <a:r>
              <a:rPr lang="en-US" sz="2400" dirty="0" err="1"/>
              <a:t>quả</a:t>
            </a:r>
            <a:r>
              <a:rPr lang="en-US" sz="2400" dirty="0"/>
              <a:t> </a:t>
            </a:r>
            <a:r>
              <a:rPr lang="en-US" sz="2400" dirty="0" err="1"/>
              <a:t>trứng</a:t>
            </a:r>
            <a:r>
              <a:rPr lang="en-US" sz="2400" dirty="0"/>
              <a:t>?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EB97747-1724-4D41-BA9E-5FCEF4F17E46}"/>
              </a:ext>
            </a:extLst>
          </p:cNvPr>
          <p:cNvGrpSpPr/>
          <p:nvPr/>
        </p:nvGrpSpPr>
        <p:grpSpPr>
          <a:xfrm>
            <a:off x="8243455" y="1056424"/>
            <a:ext cx="3103418" cy="2130119"/>
            <a:chOff x="6428509" y="2763982"/>
            <a:chExt cx="4752603" cy="2440199"/>
          </a:xfrm>
        </p:grpSpPr>
        <p:pic>
          <p:nvPicPr>
            <p:cNvPr id="25" name="Picture 24">
              <a:extLst>
                <a:ext uri="{FF2B5EF4-FFF2-40B4-BE49-F238E27FC236}">
                  <a16:creationId xmlns:a16="http://schemas.microsoft.com/office/drawing/2014/main" id="{413FDE5E-2D7E-46D3-BC9D-776A673824E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tretch>
              <a:fillRect/>
            </a:stretch>
          </p:blipFill>
          <p:spPr>
            <a:xfrm>
              <a:off x="6941128" y="2763982"/>
              <a:ext cx="4239984" cy="2440199"/>
            </a:xfrm>
            <a:prstGeom prst="rect">
              <a:avLst/>
            </a:prstGeom>
          </p:spPr>
        </p:pic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D2E5758A-BA48-4E68-BB2C-4496EDE8695B}"/>
                </a:ext>
              </a:extLst>
            </p:cNvPr>
            <p:cNvSpPr/>
            <p:nvPr/>
          </p:nvSpPr>
          <p:spPr>
            <a:xfrm>
              <a:off x="6428509" y="3034145"/>
              <a:ext cx="1288473" cy="74814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E84E009B-E84B-4C14-BB9C-9B6E0D4AD7C8}"/>
              </a:ext>
            </a:extLst>
          </p:cNvPr>
          <p:cNvGrpSpPr/>
          <p:nvPr/>
        </p:nvGrpSpPr>
        <p:grpSpPr>
          <a:xfrm>
            <a:off x="5984305" y="3273388"/>
            <a:ext cx="4878532" cy="3122901"/>
            <a:chOff x="5971309" y="3075709"/>
            <a:chExt cx="4878532" cy="3122901"/>
          </a:xfrm>
        </p:grpSpPr>
        <p:pic>
          <p:nvPicPr>
            <p:cNvPr id="28" name="Picture 27">
              <a:extLst>
                <a:ext uri="{FF2B5EF4-FFF2-40B4-BE49-F238E27FC236}">
                  <a16:creationId xmlns:a16="http://schemas.microsoft.com/office/drawing/2014/main" id="{4B81BEF4-32A0-4580-BA40-441E3D77991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/>
            <a:srcRect l="2255" t="4413"/>
            <a:stretch/>
          </p:blipFill>
          <p:spPr>
            <a:xfrm>
              <a:off x="5971309" y="3075709"/>
              <a:ext cx="4878532" cy="3122901"/>
            </a:xfrm>
            <a:prstGeom prst="rect">
              <a:avLst/>
            </a:prstGeom>
          </p:spPr>
        </p:pic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AB667766-ACE3-4E2C-A63B-9D30EE390EE2}"/>
                </a:ext>
              </a:extLst>
            </p:cNvPr>
            <p:cNvSpPr/>
            <p:nvPr/>
          </p:nvSpPr>
          <p:spPr>
            <a:xfrm>
              <a:off x="5971309" y="4907646"/>
              <a:ext cx="3487880" cy="129096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0D0A437-1640-45D0-B3C0-1EE472CEFF35}"/>
              </a:ext>
            </a:extLst>
          </p:cNvPr>
          <p:cNvCxnSpPr>
            <a:cxnSpLocks/>
          </p:cNvCxnSpPr>
          <p:nvPr/>
        </p:nvCxnSpPr>
        <p:spPr>
          <a:xfrm>
            <a:off x="3788963" y="2113972"/>
            <a:ext cx="2016092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FBA7C25C-4919-47AD-8B68-2A8A7335B885}"/>
              </a:ext>
            </a:extLst>
          </p:cNvPr>
          <p:cNvCxnSpPr>
            <a:cxnSpLocks/>
          </p:cNvCxnSpPr>
          <p:nvPr/>
        </p:nvCxnSpPr>
        <p:spPr>
          <a:xfrm>
            <a:off x="6540786" y="2113972"/>
            <a:ext cx="1287032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AB9CF685-09D2-4D1A-AA6B-57393AE5A2FA}"/>
              </a:ext>
            </a:extLst>
          </p:cNvPr>
          <p:cNvCxnSpPr>
            <a:cxnSpLocks/>
          </p:cNvCxnSpPr>
          <p:nvPr/>
        </p:nvCxnSpPr>
        <p:spPr>
          <a:xfrm>
            <a:off x="1002265" y="2611990"/>
            <a:ext cx="1671662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36C2953-D9B5-4D79-844D-0F12F8220CAC}"/>
              </a:ext>
            </a:extLst>
          </p:cNvPr>
          <p:cNvCxnSpPr>
            <a:cxnSpLocks/>
          </p:cNvCxnSpPr>
          <p:nvPr/>
        </p:nvCxnSpPr>
        <p:spPr>
          <a:xfrm>
            <a:off x="2858090" y="2605471"/>
            <a:ext cx="4609510" cy="0"/>
          </a:xfrm>
          <a:prstGeom prst="line">
            <a:avLst/>
          </a:prstGeom>
          <a:ln w="381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Box 38">
            <a:extLst>
              <a:ext uri="{FF2B5EF4-FFF2-40B4-BE49-F238E27FC236}">
                <a16:creationId xmlns:a16="http://schemas.microsoft.com/office/drawing/2014/main" id="{3CCDDA47-FFA6-43D1-900D-2A3C405F9829}"/>
              </a:ext>
            </a:extLst>
          </p:cNvPr>
          <p:cNvSpPr txBox="1"/>
          <p:nvPr/>
        </p:nvSpPr>
        <p:spPr>
          <a:xfrm>
            <a:off x="1251650" y="3393468"/>
            <a:ext cx="3619484" cy="223984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400" i="1" dirty="0" err="1">
                <a:solidFill>
                  <a:srgbClr val="FF0000"/>
                </a:solidFill>
              </a:rPr>
              <a:t>Tóm</a:t>
            </a:r>
            <a:r>
              <a:rPr lang="en-US" sz="2400" i="1" dirty="0">
                <a:solidFill>
                  <a:srgbClr val="FF0000"/>
                </a:solidFill>
              </a:rPr>
              <a:t> </a:t>
            </a:r>
            <a:r>
              <a:rPr lang="en-US" sz="2400" i="1" dirty="0" err="1">
                <a:solidFill>
                  <a:srgbClr val="FF0000"/>
                </a:solidFill>
              </a:rPr>
              <a:t>tắt</a:t>
            </a:r>
            <a:r>
              <a:rPr lang="en-US" sz="2400" i="1" dirty="0">
                <a:solidFill>
                  <a:srgbClr val="FF0000"/>
                </a:solidFill>
              </a:rPr>
              <a:t>:</a:t>
            </a:r>
          </a:p>
          <a:p>
            <a:pPr>
              <a:lnSpc>
                <a:spcPct val="150000"/>
              </a:lnSpc>
            </a:pPr>
            <a:r>
              <a:rPr lang="en-US" sz="2400" dirty="0" err="1"/>
              <a:t>Có</a:t>
            </a:r>
            <a:r>
              <a:rPr lang="en-US" sz="2400" dirty="0"/>
              <a:t>          : 8 </a:t>
            </a:r>
            <a:r>
              <a:rPr lang="en-US" sz="2400" dirty="0" err="1"/>
              <a:t>quả</a:t>
            </a:r>
            <a:r>
              <a:rPr lang="en-US" sz="2400" dirty="0"/>
              <a:t> </a:t>
            </a:r>
            <a:r>
              <a:rPr lang="en-US" sz="2400" dirty="0" err="1"/>
              <a:t>trứng</a:t>
            </a:r>
            <a:endParaRPr lang="en-US" sz="2400" dirty="0"/>
          </a:p>
          <a:p>
            <a:pPr>
              <a:lnSpc>
                <a:spcPct val="150000"/>
              </a:lnSpc>
            </a:pPr>
            <a:r>
              <a:rPr lang="en-US" sz="2400" dirty="0" err="1"/>
              <a:t>Thêm</a:t>
            </a:r>
            <a:r>
              <a:rPr lang="en-US" sz="2400" dirty="0"/>
              <a:t>     : 2 </a:t>
            </a:r>
            <a:r>
              <a:rPr lang="en-US" sz="2400" dirty="0" err="1"/>
              <a:t>quả</a:t>
            </a:r>
            <a:r>
              <a:rPr lang="en-US" sz="2400" dirty="0"/>
              <a:t> </a:t>
            </a:r>
            <a:r>
              <a:rPr lang="en-US" sz="2400" dirty="0" err="1"/>
              <a:t>trứng</a:t>
            </a:r>
            <a:endParaRPr lang="en-US" sz="2400" dirty="0"/>
          </a:p>
          <a:p>
            <a:pPr>
              <a:lnSpc>
                <a:spcPct val="150000"/>
              </a:lnSpc>
            </a:pPr>
            <a:r>
              <a:rPr lang="en-US" sz="2400" dirty="0" err="1"/>
              <a:t>Có</a:t>
            </a:r>
            <a:r>
              <a:rPr lang="en-US" sz="2400" dirty="0"/>
              <a:t> </a:t>
            </a:r>
            <a:r>
              <a:rPr lang="en-US" sz="2400" dirty="0" err="1"/>
              <a:t>tất</a:t>
            </a:r>
            <a:r>
              <a:rPr lang="en-US" sz="2400" dirty="0"/>
              <a:t> </a:t>
            </a:r>
            <a:r>
              <a:rPr lang="en-US" sz="2400" dirty="0" err="1"/>
              <a:t>cả</a:t>
            </a:r>
            <a:r>
              <a:rPr lang="en-US" sz="2400" dirty="0"/>
              <a:t>: … </a:t>
            </a:r>
            <a:r>
              <a:rPr lang="en-US" sz="2400" dirty="0" err="1"/>
              <a:t>quả</a:t>
            </a:r>
            <a:r>
              <a:rPr lang="en-US" sz="2400" dirty="0"/>
              <a:t> </a:t>
            </a:r>
            <a:r>
              <a:rPr lang="en-US" sz="2400" dirty="0" err="1"/>
              <a:t>trứng</a:t>
            </a:r>
            <a:r>
              <a:rPr lang="en-US" sz="2400" dirty="0"/>
              <a:t>?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0DA6779-4396-4058-9BA7-CD179217DBDC}"/>
              </a:ext>
            </a:extLst>
          </p:cNvPr>
          <p:cNvSpPr txBox="1"/>
          <p:nvPr/>
        </p:nvSpPr>
        <p:spPr>
          <a:xfrm>
            <a:off x="6104905" y="3422376"/>
            <a:ext cx="3619484" cy="2239844"/>
          </a:xfrm>
          <a:prstGeom prst="rect">
            <a:avLst/>
          </a:prstGeom>
          <a:solidFill>
            <a:srgbClr val="FFFF99"/>
          </a:solidFill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400" i="1" dirty="0" err="1">
                <a:solidFill>
                  <a:srgbClr val="FF0000"/>
                </a:solidFill>
              </a:rPr>
              <a:t>Bài</a:t>
            </a:r>
            <a:r>
              <a:rPr lang="en-US" sz="2400" i="1" dirty="0">
                <a:solidFill>
                  <a:srgbClr val="FF0000"/>
                </a:solidFill>
              </a:rPr>
              <a:t> </a:t>
            </a:r>
            <a:r>
              <a:rPr lang="en-US" sz="2400" i="1" dirty="0" err="1">
                <a:solidFill>
                  <a:srgbClr val="FF0000"/>
                </a:solidFill>
              </a:rPr>
              <a:t>giải</a:t>
            </a:r>
            <a:endParaRPr lang="en-US" sz="2400" i="1" dirty="0">
              <a:solidFill>
                <a:srgbClr val="FF0000"/>
              </a:solidFill>
            </a:endParaRPr>
          </a:p>
          <a:p>
            <a:pPr algn="ctr">
              <a:lnSpc>
                <a:spcPct val="150000"/>
              </a:lnSpc>
            </a:pPr>
            <a:r>
              <a:rPr lang="en-US" sz="2400" dirty="0" err="1"/>
              <a:t>Số</a:t>
            </a:r>
            <a:r>
              <a:rPr lang="en-US" sz="2400" dirty="0"/>
              <a:t> </a:t>
            </a:r>
            <a:r>
              <a:rPr lang="en-US" sz="2400" dirty="0" err="1"/>
              <a:t>quả</a:t>
            </a:r>
            <a:r>
              <a:rPr lang="en-US" sz="2400" dirty="0"/>
              <a:t> </a:t>
            </a:r>
            <a:r>
              <a:rPr lang="en-US" sz="2400" dirty="0" err="1"/>
              <a:t>trứng</a:t>
            </a:r>
            <a:r>
              <a:rPr lang="en-US" sz="2400" dirty="0"/>
              <a:t> </a:t>
            </a:r>
            <a:r>
              <a:rPr lang="en-US" sz="2400" dirty="0" err="1"/>
              <a:t>có</a:t>
            </a:r>
            <a:r>
              <a:rPr lang="en-US" sz="2400" dirty="0"/>
              <a:t> </a:t>
            </a:r>
            <a:r>
              <a:rPr lang="en-US" sz="2400" dirty="0" err="1"/>
              <a:t>tất</a:t>
            </a:r>
            <a:r>
              <a:rPr lang="en-US" sz="2400" dirty="0"/>
              <a:t> </a:t>
            </a:r>
            <a:r>
              <a:rPr lang="en-US" sz="2400" dirty="0" err="1"/>
              <a:t>cả</a:t>
            </a:r>
            <a:r>
              <a:rPr lang="en-US" sz="2400" dirty="0"/>
              <a:t> </a:t>
            </a:r>
            <a:r>
              <a:rPr lang="en-US" sz="2400" dirty="0" err="1"/>
              <a:t>là</a:t>
            </a:r>
            <a:r>
              <a:rPr lang="en-US" sz="2400" dirty="0"/>
              <a:t>:</a:t>
            </a:r>
          </a:p>
          <a:p>
            <a:pPr algn="ctr">
              <a:lnSpc>
                <a:spcPct val="150000"/>
              </a:lnSpc>
            </a:pPr>
            <a:r>
              <a:rPr lang="en-US" sz="2400" dirty="0"/>
              <a:t>8 + 2 = 10 (</a:t>
            </a:r>
            <a:r>
              <a:rPr lang="en-US" sz="2400" dirty="0" err="1"/>
              <a:t>quả</a:t>
            </a:r>
            <a:r>
              <a:rPr lang="en-US" sz="2400" dirty="0"/>
              <a:t>)</a:t>
            </a:r>
          </a:p>
          <a:p>
            <a:pPr algn="ctr">
              <a:lnSpc>
                <a:spcPct val="150000"/>
              </a:lnSpc>
            </a:pPr>
            <a:r>
              <a:rPr lang="en-US" sz="2400" dirty="0" err="1"/>
              <a:t>Đáp</a:t>
            </a:r>
            <a:r>
              <a:rPr lang="en-US" sz="2400" dirty="0"/>
              <a:t> </a:t>
            </a:r>
            <a:r>
              <a:rPr lang="en-US" sz="2400" dirty="0" err="1"/>
              <a:t>số</a:t>
            </a:r>
            <a:r>
              <a:rPr lang="en-US" sz="2400" dirty="0"/>
              <a:t>: 10 </a:t>
            </a:r>
            <a:r>
              <a:rPr lang="en-US" sz="2400" dirty="0" err="1"/>
              <a:t>quả</a:t>
            </a:r>
            <a:r>
              <a:rPr lang="en-US" sz="2400" dirty="0"/>
              <a:t> </a:t>
            </a:r>
            <a:r>
              <a:rPr lang="en-US" sz="2400" dirty="0" err="1"/>
              <a:t>trứng</a:t>
            </a:r>
            <a:r>
              <a:rPr lang="en-US" sz="2400" dirty="0"/>
              <a:t>.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1091780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39" grpId="0" animBg="1"/>
      <p:bldP spid="40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5D0A635F-595D-7944-B06B-0F42D3C7303D}"/>
              </a:ext>
            </a:extLst>
          </p:cNvPr>
          <p:cNvSpPr txBox="1"/>
          <p:nvPr/>
        </p:nvSpPr>
        <p:spPr>
          <a:xfrm>
            <a:off x="1085088" y="1377696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VN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D05E2FA4-701D-4C92-898E-7EE4AF07FEBA}"/>
              </a:ext>
            </a:extLst>
          </p:cNvPr>
          <p:cNvSpPr txBox="1"/>
          <p:nvPr/>
        </p:nvSpPr>
        <p:spPr>
          <a:xfrm>
            <a:off x="1804416" y="2303026"/>
            <a:ext cx="8302752" cy="1754326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0" b="1" i="0" u="none" strike="noStrike" kern="1200" cap="none" spc="0" normalizeH="0" baseline="0" noProof="0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00B05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1" i="0" u="none" strike="noStrike" kern="1200" cap="none" spc="0" normalizeH="0" baseline="0" noProof="0" smtClean="0">
              <a:ln>
                <a:solidFill>
                  <a:srgbClr val="F79646">
                    <a:lumMod val="50000"/>
                  </a:srgbClr>
                </a:solidFill>
              </a:ln>
              <a:solidFill>
                <a:srgbClr val="00B05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pic>
        <p:nvPicPr>
          <p:cNvPr id="5" name="Picture 4" descr="Không có mô tả.">
            <a:extLst>
              <a:ext uri="{FF2B5EF4-FFF2-40B4-BE49-F238E27FC236}">
                <a16:creationId xmlns:a16="http://schemas.microsoft.com/office/drawing/2014/main" id="{9D54AE05-8A99-457D-B438-FD1B2C61912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2226" b="37223"/>
          <a:stretch/>
        </p:blipFill>
        <p:spPr bwMode="auto">
          <a:xfrm>
            <a:off x="422943" y="251426"/>
            <a:ext cx="2901138" cy="11262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2135087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970824" y="1358674"/>
            <a:ext cx="8614049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/>
              <a:t>Lọ</a:t>
            </a:r>
            <a:r>
              <a:rPr lang="en-US" sz="2800" dirty="0"/>
              <a:t> </a:t>
            </a:r>
            <a:r>
              <a:rPr lang="en-US" sz="2800" dirty="0" err="1"/>
              <a:t>hoa</a:t>
            </a:r>
            <a:r>
              <a:rPr lang="en-US" sz="2800" dirty="0"/>
              <a:t> </a:t>
            </a:r>
            <a:r>
              <a:rPr lang="en-US" sz="2800" dirty="0" err="1"/>
              <a:t>có</a:t>
            </a:r>
            <a:r>
              <a:rPr lang="en-US" sz="2800" dirty="0"/>
              <a:t> 9 </a:t>
            </a:r>
            <a:r>
              <a:rPr lang="en-US" sz="2800" dirty="0" err="1"/>
              <a:t>bông</a:t>
            </a:r>
            <a:r>
              <a:rPr lang="en-US" sz="2800" dirty="0"/>
              <a:t> </a:t>
            </a:r>
            <a:r>
              <a:rPr lang="en-US" sz="2800" dirty="0" err="1"/>
              <a:t>hoa</a:t>
            </a:r>
            <a:r>
              <a:rPr lang="en-US" sz="2800" dirty="0"/>
              <a:t>, </a:t>
            </a:r>
            <a:r>
              <a:rPr lang="en-US" sz="2800" dirty="0" err="1"/>
              <a:t>Việt</a:t>
            </a:r>
            <a:r>
              <a:rPr lang="en-US" sz="2800" dirty="0"/>
              <a:t> </a:t>
            </a:r>
            <a:r>
              <a:rPr lang="en-US" sz="2800" dirty="0" err="1"/>
              <a:t>cắm</a:t>
            </a:r>
            <a:r>
              <a:rPr lang="en-US" sz="2800" dirty="0"/>
              <a:t> </a:t>
            </a:r>
            <a:r>
              <a:rPr lang="en-US" sz="2800" dirty="0" err="1"/>
              <a:t>thêm</a:t>
            </a:r>
            <a:r>
              <a:rPr lang="en-US" sz="2800" dirty="0"/>
              <a:t> 6 </a:t>
            </a:r>
            <a:r>
              <a:rPr lang="en-US" sz="2800" dirty="0" err="1"/>
              <a:t>bông</a:t>
            </a:r>
            <a:r>
              <a:rPr lang="en-US" sz="2800" dirty="0"/>
              <a:t> </a:t>
            </a:r>
            <a:r>
              <a:rPr lang="en-US" sz="2800" dirty="0" err="1"/>
              <a:t>hoa</a:t>
            </a:r>
            <a:r>
              <a:rPr lang="en-US" sz="2800" dirty="0"/>
              <a:t>. </a:t>
            </a:r>
            <a:r>
              <a:rPr lang="en-US" sz="2800" dirty="0" err="1"/>
              <a:t>Hỏi</a:t>
            </a:r>
            <a:r>
              <a:rPr lang="en-US" sz="2800" dirty="0"/>
              <a:t> </a:t>
            </a:r>
            <a:r>
              <a:rPr lang="en-US" sz="2800" dirty="0" err="1"/>
              <a:t>lọ</a:t>
            </a:r>
            <a:r>
              <a:rPr lang="en-US" sz="2800" dirty="0"/>
              <a:t> </a:t>
            </a:r>
            <a:r>
              <a:rPr lang="en-US" sz="2800" dirty="0" err="1"/>
              <a:t>hoa</a:t>
            </a:r>
            <a:r>
              <a:rPr lang="en-US" sz="2800" dirty="0"/>
              <a:t> </a:t>
            </a:r>
            <a:r>
              <a:rPr lang="en-US" sz="2800" dirty="0" err="1"/>
              <a:t>có</a:t>
            </a:r>
            <a:r>
              <a:rPr lang="en-US" sz="2800" dirty="0"/>
              <a:t> </a:t>
            </a:r>
            <a:r>
              <a:rPr lang="en-US" sz="2800" dirty="0" err="1"/>
              <a:t>tất</a:t>
            </a:r>
            <a:r>
              <a:rPr lang="en-US" sz="2800" dirty="0"/>
              <a:t> </a:t>
            </a:r>
            <a:r>
              <a:rPr lang="en-US" sz="2800" dirty="0" err="1"/>
              <a:t>cả</a:t>
            </a:r>
            <a:r>
              <a:rPr lang="en-US" sz="2800" dirty="0"/>
              <a:t> bao </a:t>
            </a:r>
            <a:r>
              <a:rPr lang="en-US" sz="2800" dirty="0" err="1"/>
              <a:t>nhiêu</a:t>
            </a:r>
            <a:r>
              <a:rPr lang="en-US" sz="2800" dirty="0"/>
              <a:t> </a:t>
            </a:r>
            <a:r>
              <a:rPr lang="en-US" sz="2800" dirty="0" err="1"/>
              <a:t>bông</a:t>
            </a:r>
            <a:r>
              <a:rPr lang="en-US" sz="2800" dirty="0"/>
              <a:t> </a:t>
            </a:r>
            <a:r>
              <a:rPr lang="en-US" sz="2800" dirty="0" err="1"/>
              <a:t>hoa</a:t>
            </a:r>
            <a:r>
              <a:rPr lang="en-US" sz="2800" dirty="0"/>
              <a:t>?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470FD46-41BE-46D2-B699-F7831694463B}"/>
              </a:ext>
            </a:extLst>
          </p:cNvPr>
          <p:cNvSpPr/>
          <p:nvPr/>
        </p:nvSpPr>
        <p:spPr>
          <a:xfrm>
            <a:off x="1133439" y="1479381"/>
            <a:ext cx="712694" cy="712694"/>
          </a:xfrm>
          <a:prstGeom prst="ellipse">
            <a:avLst/>
          </a:prstGeom>
          <a:solidFill>
            <a:schemeClr val="accent3"/>
          </a:solidFill>
          <a:ln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/>
              <a:t>1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63F67F2E-40F5-4A68-B920-C63B4B50B341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8451273" y="1696851"/>
            <a:ext cx="2890837" cy="1696617"/>
          </a:xfrm>
          <a:prstGeom prst="rect">
            <a:avLst/>
          </a:prstGeom>
        </p:spPr>
      </p:pic>
      <p:grpSp>
        <p:nvGrpSpPr>
          <p:cNvPr id="19" name="Group 18">
            <a:extLst>
              <a:ext uri="{FF2B5EF4-FFF2-40B4-BE49-F238E27FC236}">
                <a16:creationId xmlns:a16="http://schemas.microsoft.com/office/drawing/2014/main" id="{AF44FD08-5287-4B32-9B4D-D13BAD5200AE}"/>
              </a:ext>
            </a:extLst>
          </p:cNvPr>
          <p:cNvGrpSpPr/>
          <p:nvPr/>
        </p:nvGrpSpPr>
        <p:grpSpPr>
          <a:xfrm>
            <a:off x="1570307" y="3518163"/>
            <a:ext cx="3619484" cy="2239844"/>
            <a:chOff x="1570307" y="3518163"/>
            <a:chExt cx="3619484" cy="2239844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BC460A1E-C55B-486C-B031-40B9F27C2A55}"/>
                </a:ext>
              </a:extLst>
            </p:cNvPr>
            <p:cNvSpPr txBox="1"/>
            <p:nvPr/>
          </p:nvSpPr>
          <p:spPr>
            <a:xfrm>
              <a:off x="1570307" y="3518163"/>
              <a:ext cx="3619484" cy="2239844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2400" i="1" dirty="0" err="1">
                  <a:solidFill>
                    <a:srgbClr val="FF0000"/>
                  </a:solidFill>
                </a:rPr>
                <a:t>Tóm</a:t>
              </a:r>
              <a:r>
                <a:rPr lang="en-US" sz="2400" i="1" dirty="0">
                  <a:solidFill>
                    <a:srgbClr val="FF0000"/>
                  </a:solidFill>
                </a:rPr>
                <a:t> </a:t>
              </a:r>
              <a:r>
                <a:rPr lang="en-US" sz="2400" i="1" dirty="0" err="1">
                  <a:solidFill>
                    <a:srgbClr val="FF0000"/>
                  </a:solidFill>
                </a:rPr>
                <a:t>tắt</a:t>
              </a:r>
              <a:endParaRPr lang="en-US" sz="2400" i="1" dirty="0">
                <a:solidFill>
                  <a:srgbClr val="FF0000"/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en-US" sz="2400" dirty="0" err="1"/>
                <a:t>Có</a:t>
              </a:r>
              <a:r>
                <a:rPr lang="en-US" sz="2400" dirty="0"/>
                <a:t>          :       </a:t>
              </a:r>
              <a:r>
                <a:rPr lang="en-US" sz="2400" dirty="0" err="1"/>
                <a:t>bông</a:t>
              </a:r>
              <a:r>
                <a:rPr lang="en-US" sz="2400" dirty="0"/>
                <a:t> </a:t>
              </a:r>
              <a:r>
                <a:rPr lang="en-US" sz="2400" dirty="0" err="1"/>
                <a:t>hoa</a:t>
              </a:r>
              <a:endParaRPr lang="en-US" sz="2400" dirty="0"/>
            </a:p>
            <a:p>
              <a:pPr>
                <a:lnSpc>
                  <a:spcPct val="150000"/>
                </a:lnSpc>
              </a:pPr>
              <a:r>
                <a:rPr lang="en-US" sz="2400" dirty="0" err="1"/>
                <a:t>Thêm</a:t>
              </a:r>
              <a:r>
                <a:rPr lang="en-US" sz="2400" dirty="0"/>
                <a:t>     :       </a:t>
              </a:r>
              <a:r>
                <a:rPr lang="en-US" sz="2400" dirty="0" err="1"/>
                <a:t>bông</a:t>
              </a:r>
              <a:r>
                <a:rPr lang="en-US" sz="2400" dirty="0"/>
                <a:t> </a:t>
              </a:r>
              <a:r>
                <a:rPr lang="en-US" sz="2400" dirty="0" err="1"/>
                <a:t>hoa</a:t>
              </a:r>
              <a:endParaRPr lang="en-US" sz="2400" dirty="0"/>
            </a:p>
            <a:p>
              <a:pPr>
                <a:lnSpc>
                  <a:spcPct val="150000"/>
                </a:lnSpc>
              </a:pPr>
              <a:r>
                <a:rPr lang="en-US" sz="2400" dirty="0" err="1"/>
                <a:t>Có</a:t>
              </a:r>
              <a:r>
                <a:rPr lang="en-US" sz="2400" dirty="0"/>
                <a:t> </a:t>
              </a:r>
              <a:r>
                <a:rPr lang="en-US" sz="2400" dirty="0" err="1"/>
                <a:t>tất</a:t>
              </a:r>
              <a:r>
                <a:rPr lang="en-US" sz="2400" dirty="0"/>
                <a:t> </a:t>
              </a:r>
              <a:r>
                <a:rPr lang="en-US" sz="2400" dirty="0" err="1"/>
                <a:t>cả</a:t>
              </a:r>
              <a:r>
                <a:rPr lang="en-US" sz="2400" dirty="0"/>
                <a:t>: … </a:t>
              </a:r>
              <a:r>
                <a:rPr lang="en-US" sz="2400" dirty="0" err="1"/>
                <a:t>bông</a:t>
              </a:r>
              <a:r>
                <a:rPr lang="en-US" sz="2400" dirty="0"/>
                <a:t> </a:t>
              </a:r>
              <a:r>
                <a:rPr lang="en-US" sz="2400" dirty="0" err="1"/>
                <a:t>hoa</a:t>
              </a:r>
              <a:r>
                <a:rPr lang="en-US" sz="2400" dirty="0"/>
                <a:t>?</a:t>
              </a:r>
            </a:p>
          </p:txBody>
        </p:sp>
        <p:sp>
          <p:nvSpPr>
            <p:cNvPr id="9" name="Rectangle: Rounded Corners 8">
              <a:extLst>
                <a:ext uri="{FF2B5EF4-FFF2-40B4-BE49-F238E27FC236}">
                  <a16:creationId xmlns:a16="http://schemas.microsoft.com/office/drawing/2014/main" id="{DD9CF0B9-C090-4718-9EB0-1D01775E530A}"/>
                </a:ext>
              </a:extLst>
            </p:cNvPr>
            <p:cNvSpPr/>
            <p:nvPr/>
          </p:nvSpPr>
          <p:spPr>
            <a:xfrm>
              <a:off x="3062780" y="4151130"/>
              <a:ext cx="436418" cy="436418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>
                  <a:solidFill>
                    <a:schemeClr val="tx1"/>
                  </a:solidFill>
                </a:rPr>
                <a:t>?</a:t>
              </a:r>
            </a:p>
          </p:txBody>
        </p:sp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D49C2697-3754-4756-AC59-2BC17D4D73A6}"/>
                </a:ext>
              </a:extLst>
            </p:cNvPr>
            <p:cNvSpPr/>
            <p:nvPr/>
          </p:nvSpPr>
          <p:spPr>
            <a:xfrm>
              <a:off x="3062780" y="4736359"/>
              <a:ext cx="436418" cy="436418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>
                  <a:solidFill>
                    <a:schemeClr val="tx1"/>
                  </a:solidFill>
                </a:rPr>
                <a:t>?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7FC1C750-6BC1-45C5-B39B-6B122C881CD0}"/>
              </a:ext>
            </a:extLst>
          </p:cNvPr>
          <p:cNvGrpSpPr/>
          <p:nvPr/>
        </p:nvGrpSpPr>
        <p:grpSpPr>
          <a:xfrm>
            <a:off x="6423561" y="3547071"/>
            <a:ext cx="4161311" cy="2239844"/>
            <a:chOff x="6423561" y="3547071"/>
            <a:chExt cx="4161311" cy="2239844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2161A3EC-6EFC-40EF-A087-8B36DCE46F0B}"/>
                </a:ext>
              </a:extLst>
            </p:cNvPr>
            <p:cNvSpPr txBox="1"/>
            <p:nvPr/>
          </p:nvSpPr>
          <p:spPr>
            <a:xfrm>
              <a:off x="6423561" y="3547071"/>
              <a:ext cx="4161311" cy="2239844"/>
            </a:xfrm>
            <a:prstGeom prst="rect">
              <a:avLst/>
            </a:prstGeom>
            <a:solidFill>
              <a:srgbClr val="FFFF99"/>
            </a:solidFill>
            <a:effectLst>
              <a:glow rad="139700">
                <a:schemeClr val="accent6">
                  <a:satMod val="175000"/>
                  <a:alpha val="40000"/>
                </a:schemeClr>
              </a:glow>
            </a:effectLst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2400" i="1" dirty="0" err="1">
                  <a:solidFill>
                    <a:srgbClr val="FF0000"/>
                  </a:solidFill>
                </a:rPr>
                <a:t>Bài</a:t>
              </a:r>
              <a:r>
                <a:rPr lang="en-US" sz="2400" i="1" dirty="0">
                  <a:solidFill>
                    <a:srgbClr val="FF0000"/>
                  </a:solidFill>
                </a:rPr>
                <a:t> </a:t>
              </a:r>
              <a:r>
                <a:rPr lang="en-US" sz="2400" i="1" dirty="0" err="1">
                  <a:solidFill>
                    <a:srgbClr val="FF0000"/>
                  </a:solidFill>
                </a:rPr>
                <a:t>giải</a:t>
              </a:r>
              <a:endParaRPr lang="en-US" sz="2400" i="1" dirty="0">
                <a:solidFill>
                  <a:srgbClr val="FF0000"/>
                </a:solidFill>
              </a:endParaRPr>
            </a:p>
            <a:p>
              <a:pPr algn="ctr">
                <a:lnSpc>
                  <a:spcPct val="150000"/>
                </a:lnSpc>
              </a:pPr>
              <a:r>
                <a:rPr lang="en-US" sz="2400" dirty="0" err="1"/>
                <a:t>Số</a:t>
              </a:r>
              <a:r>
                <a:rPr lang="en-US" sz="2400" dirty="0"/>
                <a:t> </a:t>
              </a:r>
              <a:r>
                <a:rPr lang="en-US" sz="2400" dirty="0" err="1"/>
                <a:t>bông</a:t>
              </a:r>
              <a:r>
                <a:rPr lang="en-US" sz="2400" dirty="0"/>
                <a:t> </a:t>
              </a:r>
              <a:r>
                <a:rPr lang="en-US" sz="2400" dirty="0" err="1"/>
                <a:t>hoa</a:t>
              </a:r>
              <a:r>
                <a:rPr lang="en-US" sz="2400" dirty="0"/>
                <a:t> </a:t>
              </a:r>
              <a:r>
                <a:rPr lang="en-US" sz="2400" dirty="0" err="1"/>
                <a:t>có</a:t>
              </a:r>
              <a:r>
                <a:rPr lang="en-US" sz="2400" dirty="0"/>
                <a:t> </a:t>
              </a:r>
              <a:r>
                <a:rPr lang="en-US" sz="2400" dirty="0" err="1"/>
                <a:t>tất</a:t>
              </a:r>
              <a:r>
                <a:rPr lang="en-US" sz="2400" dirty="0"/>
                <a:t> </a:t>
              </a:r>
              <a:r>
                <a:rPr lang="en-US" sz="2400" dirty="0" err="1"/>
                <a:t>cả</a:t>
              </a:r>
              <a:r>
                <a:rPr lang="en-US" sz="2400" dirty="0"/>
                <a:t> </a:t>
              </a:r>
              <a:r>
                <a:rPr lang="en-US" sz="2400" dirty="0" err="1"/>
                <a:t>là</a:t>
              </a:r>
              <a:r>
                <a:rPr lang="en-US" sz="2400" dirty="0"/>
                <a:t>:</a:t>
              </a:r>
            </a:p>
            <a:p>
              <a:pPr algn="ctr">
                <a:lnSpc>
                  <a:spcPct val="150000"/>
                </a:lnSpc>
              </a:pPr>
              <a:r>
                <a:rPr lang="en-US" sz="2400" dirty="0"/>
                <a:t>                              (</a:t>
              </a:r>
              <a:r>
                <a:rPr lang="en-US" sz="2400" dirty="0" err="1"/>
                <a:t>bông</a:t>
              </a:r>
              <a:r>
                <a:rPr lang="en-US" sz="2400" dirty="0"/>
                <a:t>)</a:t>
              </a:r>
            </a:p>
            <a:p>
              <a:pPr algn="ctr">
                <a:lnSpc>
                  <a:spcPct val="150000"/>
                </a:lnSpc>
              </a:pPr>
              <a:r>
                <a:rPr lang="en-US" sz="2400" dirty="0" err="1"/>
                <a:t>Đáp</a:t>
              </a:r>
              <a:r>
                <a:rPr lang="en-US" sz="2400" dirty="0"/>
                <a:t> </a:t>
              </a:r>
              <a:r>
                <a:rPr lang="en-US" sz="2400" dirty="0" err="1"/>
                <a:t>số</a:t>
              </a:r>
              <a:r>
                <a:rPr lang="en-US" sz="2400" dirty="0"/>
                <a:t>:      </a:t>
              </a:r>
              <a:r>
                <a:rPr lang="en-US" sz="2400" dirty="0" err="1"/>
                <a:t>bông</a:t>
              </a:r>
              <a:r>
                <a:rPr lang="en-US" sz="2400" dirty="0"/>
                <a:t> </a:t>
              </a:r>
              <a:r>
                <a:rPr lang="en-US" sz="2400" dirty="0" err="1"/>
                <a:t>hoa</a:t>
              </a:r>
              <a:r>
                <a:rPr lang="en-US" sz="2400" dirty="0"/>
                <a:t>.</a:t>
              </a:r>
            </a:p>
          </p:txBody>
        </p: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7E92F2E8-46ED-42E4-9D64-9831A5E935C0}"/>
                </a:ext>
              </a:extLst>
            </p:cNvPr>
            <p:cNvGrpSpPr/>
            <p:nvPr/>
          </p:nvGrpSpPr>
          <p:grpSpPr>
            <a:xfrm>
              <a:off x="7050824" y="4749059"/>
              <a:ext cx="2183912" cy="447085"/>
              <a:chOff x="1970824" y="2659436"/>
              <a:chExt cx="2183912" cy="447085"/>
            </a:xfrm>
          </p:grpSpPr>
          <p:sp>
            <p:nvSpPr>
              <p:cNvPr id="13" name="Rectangle: Rounded Corners 12">
                <a:extLst>
                  <a:ext uri="{FF2B5EF4-FFF2-40B4-BE49-F238E27FC236}">
                    <a16:creationId xmlns:a16="http://schemas.microsoft.com/office/drawing/2014/main" id="{EB489394-DF0D-4CD7-A5ED-1B915F7DA06D}"/>
                  </a:ext>
                </a:extLst>
              </p:cNvPr>
              <p:cNvSpPr/>
              <p:nvPr/>
            </p:nvSpPr>
            <p:spPr>
              <a:xfrm>
                <a:off x="1970824" y="2659436"/>
                <a:ext cx="436418" cy="436418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>
                    <a:solidFill>
                      <a:schemeClr val="tx1"/>
                    </a:solidFill>
                  </a:rPr>
                  <a:t>?</a:t>
                </a:r>
              </a:p>
            </p:txBody>
          </p:sp>
          <p:sp>
            <p:nvSpPr>
              <p:cNvPr id="14" name="Rectangle: Rounded Corners 13">
                <a:extLst>
                  <a:ext uri="{FF2B5EF4-FFF2-40B4-BE49-F238E27FC236}">
                    <a16:creationId xmlns:a16="http://schemas.microsoft.com/office/drawing/2014/main" id="{0FA0BA89-48CE-4B7B-A3B4-ABA6C2C2C7E6}"/>
                  </a:ext>
                </a:extLst>
              </p:cNvPr>
              <p:cNvSpPr/>
              <p:nvPr/>
            </p:nvSpPr>
            <p:spPr>
              <a:xfrm>
                <a:off x="2844571" y="2659436"/>
                <a:ext cx="436418" cy="436418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>
                    <a:solidFill>
                      <a:schemeClr val="tx1"/>
                    </a:solidFill>
                  </a:rPr>
                  <a:t>?</a:t>
                </a:r>
              </a:p>
            </p:txBody>
          </p:sp>
          <p:sp>
            <p:nvSpPr>
              <p:cNvPr id="15" name="Rectangle: Rounded Corners 14">
                <a:extLst>
                  <a:ext uri="{FF2B5EF4-FFF2-40B4-BE49-F238E27FC236}">
                    <a16:creationId xmlns:a16="http://schemas.microsoft.com/office/drawing/2014/main" id="{3D68215E-27DD-491E-9E1F-CC2A48F5BE8F}"/>
                  </a:ext>
                </a:extLst>
              </p:cNvPr>
              <p:cNvSpPr/>
              <p:nvPr/>
            </p:nvSpPr>
            <p:spPr>
              <a:xfrm>
                <a:off x="3718318" y="2670103"/>
                <a:ext cx="436418" cy="436418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>
                    <a:solidFill>
                      <a:schemeClr val="tx1"/>
                    </a:solidFill>
                  </a:rPr>
                  <a:t>?</a:t>
                </a:r>
              </a:p>
            </p:txBody>
          </p:sp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D4C2A754-2DC0-4A3A-9AD7-B027B005D0E5}"/>
                  </a:ext>
                </a:extLst>
              </p:cNvPr>
              <p:cNvSpPr txBox="1"/>
              <p:nvPr/>
            </p:nvSpPr>
            <p:spPr>
              <a:xfrm>
                <a:off x="2459963" y="2717551"/>
                <a:ext cx="122341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+            =</a:t>
                </a:r>
              </a:p>
            </p:txBody>
          </p:sp>
        </p:grpSp>
        <p:sp>
          <p:nvSpPr>
            <p:cNvPr id="18" name="Rectangle: Rounded Corners 17">
              <a:extLst>
                <a:ext uri="{FF2B5EF4-FFF2-40B4-BE49-F238E27FC236}">
                  <a16:creationId xmlns:a16="http://schemas.microsoft.com/office/drawing/2014/main" id="{DBF9A4CA-D018-4FB4-A832-EC89DE1E19DE}"/>
                </a:ext>
              </a:extLst>
            </p:cNvPr>
            <p:cNvSpPr/>
            <p:nvPr/>
          </p:nvSpPr>
          <p:spPr>
            <a:xfrm>
              <a:off x="8137356" y="5299697"/>
              <a:ext cx="436418" cy="436418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>
                  <a:solidFill>
                    <a:schemeClr val="tx1"/>
                  </a:solidFill>
                </a:rPr>
                <a:t>?</a:t>
              </a:r>
            </a:p>
          </p:txBody>
        </p:sp>
      </p:grp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2C46CA68-E900-4209-8914-30BB43A937BF}"/>
              </a:ext>
            </a:extLst>
          </p:cNvPr>
          <p:cNvCxnSpPr>
            <a:cxnSpLocks/>
          </p:cNvCxnSpPr>
          <p:nvPr/>
        </p:nvCxnSpPr>
        <p:spPr>
          <a:xfrm>
            <a:off x="3310266" y="1823027"/>
            <a:ext cx="2203843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947AF040-F4C6-4563-8A6A-494B7462F5B3}"/>
              </a:ext>
            </a:extLst>
          </p:cNvPr>
          <p:cNvCxnSpPr>
            <a:cxnSpLocks/>
          </p:cNvCxnSpPr>
          <p:nvPr/>
        </p:nvCxnSpPr>
        <p:spPr>
          <a:xfrm>
            <a:off x="1998138" y="2234455"/>
            <a:ext cx="6362851" cy="0"/>
          </a:xfrm>
          <a:prstGeom prst="line">
            <a:avLst/>
          </a:prstGeom>
          <a:ln w="381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1FA976FF-87A0-4AD6-BA80-3721181F4FDA}"/>
              </a:ext>
            </a:extLst>
          </p:cNvPr>
          <p:cNvCxnSpPr>
            <a:cxnSpLocks/>
          </p:cNvCxnSpPr>
          <p:nvPr/>
        </p:nvCxnSpPr>
        <p:spPr>
          <a:xfrm>
            <a:off x="7218218" y="1831109"/>
            <a:ext cx="2646218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BE774083-ABE5-4D9E-91D0-A727CD0065B3}"/>
              </a:ext>
            </a:extLst>
          </p:cNvPr>
          <p:cNvSpPr/>
          <p:nvPr/>
        </p:nvSpPr>
        <p:spPr>
          <a:xfrm>
            <a:off x="3062780" y="4151129"/>
            <a:ext cx="436418" cy="436418"/>
          </a:xfrm>
          <a:prstGeom prst="roundRect">
            <a:avLst/>
          </a:prstGeom>
          <a:solidFill>
            <a:schemeClr val="bg1"/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rgbClr val="FF0000"/>
                </a:solidFill>
              </a:rPr>
              <a:t>9</a:t>
            </a:r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24DBDFCF-81C0-43D2-B79B-171BA9337E7D}"/>
              </a:ext>
            </a:extLst>
          </p:cNvPr>
          <p:cNvSpPr/>
          <p:nvPr/>
        </p:nvSpPr>
        <p:spPr>
          <a:xfrm>
            <a:off x="3062780" y="4736358"/>
            <a:ext cx="436418" cy="436418"/>
          </a:xfrm>
          <a:prstGeom prst="roundRect">
            <a:avLst/>
          </a:prstGeom>
          <a:solidFill>
            <a:schemeClr val="bg1"/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rgbClr val="FF0000"/>
                </a:solidFill>
              </a:rPr>
              <a:t>6</a:t>
            </a:r>
          </a:p>
        </p:txBody>
      </p: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287CF502-73A5-4654-856F-B0C2CA88AAA5}"/>
              </a:ext>
            </a:extLst>
          </p:cNvPr>
          <p:cNvSpPr/>
          <p:nvPr/>
        </p:nvSpPr>
        <p:spPr>
          <a:xfrm>
            <a:off x="7043862" y="4746521"/>
            <a:ext cx="436418" cy="436418"/>
          </a:xfrm>
          <a:prstGeom prst="roundRect">
            <a:avLst/>
          </a:prstGeom>
          <a:solidFill>
            <a:schemeClr val="bg1"/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rgbClr val="FF0000"/>
                </a:solidFill>
              </a:rPr>
              <a:t>9</a:t>
            </a:r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6B759055-6FF1-404A-9FD9-B0BF9E725A70}"/>
              </a:ext>
            </a:extLst>
          </p:cNvPr>
          <p:cNvSpPr/>
          <p:nvPr/>
        </p:nvSpPr>
        <p:spPr>
          <a:xfrm>
            <a:off x="7928761" y="4756374"/>
            <a:ext cx="436418" cy="436418"/>
          </a:xfrm>
          <a:prstGeom prst="roundRect">
            <a:avLst/>
          </a:prstGeom>
          <a:solidFill>
            <a:schemeClr val="bg1"/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rgbClr val="FF0000"/>
                </a:solidFill>
              </a:rPr>
              <a:t>6</a:t>
            </a: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3FB064FB-36B6-4873-B48B-87225B3CD914}"/>
              </a:ext>
            </a:extLst>
          </p:cNvPr>
          <p:cNvGrpSpPr/>
          <p:nvPr/>
        </p:nvGrpSpPr>
        <p:grpSpPr>
          <a:xfrm>
            <a:off x="8750675" y="4743750"/>
            <a:ext cx="527709" cy="461665"/>
            <a:chOff x="5434634" y="4795817"/>
            <a:chExt cx="527709" cy="461665"/>
          </a:xfrm>
        </p:grpSpPr>
        <p:sp>
          <p:nvSpPr>
            <p:cNvPr id="36" name="Rectangle: Rounded Corners 35">
              <a:extLst>
                <a:ext uri="{FF2B5EF4-FFF2-40B4-BE49-F238E27FC236}">
                  <a16:creationId xmlns:a16="http://schemas.microsoft.com/office/drawing/2014/main" id="{88C0F750-4828-4657-9516-4B6A2296A3E4}"/>
                </a:ext>
              </a:extLst>
            </p:cNvPr>
            <p:cNvSpPr/>
            <p:nvPr/>
          </p:nvSpPr>
          <p:spPr>
            <a:xfrm>
              <a:off x="5490859" y="4807174"/>
              <a:ext cx="436418" cy="436418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rgbClr val="FF0000"/>
                </a:solidFill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69100C24-9008-43F6-8394-D74388D78DEB}"/>
                </a:ext>
              </a:extLst>
            </p:cNvPr>
            <p:cNvSpPr txBox="1"/>
            <p:nvPr/>
          </p:nvSpPr>
          <p:spPr>
            <a:xfrm>
              <a:off x="5434634" y="4795817"/>
              <a:ext cx="52770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solidFill>
                    <a:srgbClr val="FF0000"/>
                  </a:solidFill>
                </a:rPr>
                <a:t>15</a:t>
              </a:r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B95B291F-722C-46EB-96B0-3020BAAD3BBC}"/>
              </a:ext>
            </a:extLst>
          </p:cNvPr>
          <p:cNvGrpSpPr/>
          <p:nvPr/>
        </p:nvGrpSpPr>
        <p:grpSpPr>
          <a:xfrm>
            <a:off x="8079010" y="5287376"/>
            <a:ext cx="527709" cy="461665"/>
            <a:chOff x="5434634" y="4795817"/>
            <a:chExt cx="527709" cy="461665"/>
          </a:xfrm>
        </p:grpSpPr>
        <p:sp>
          <p:nvSpPr>
            <p:cNvPr id="46" name="Rectangle: Rounded Corners 45">
              <a:extLst>
                <a:ext uri="{FF2B5EF4-FFF2-40B4-BE49-F238E27FC236}">
                  <a16:creationId xmlns:a16="http://schemas.microsoft.com/office/drawing/2014/main" id="{55098D7F-B555-4A21-88A6-0B166299D20C}"/>
                </a:ext>
              </a:extLst>
            </p:cNvPr>
            <p:cNvSpPr/>
            <p:nvPr/>
          </p:nvSpPr>
          <p:spPr>
            <a:xfrm>
              <a:off x="5490859" y="4807174"/>
              <a:ext cx="436418" cy="436418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rgbClr val="FF0000"/>
                </a:solidFill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C498CA9F-BEC7-4EA4-9DB9-A75AA85BA101}"/>
                </a:ext>
              </a:extLst>
            </p:cNvPr>
            <p:cNvSpPr txBox="1"/>
            <p:nvPr/>
          </p:nvSpPr>
          <p:spPr>
            <a:xfrm>
              <a:off x="5434634" y="4795817"/>
              <a:ext cx="52770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solidFill>
                    <a:srgbClr val="FF0000"/>
                  </a:solidFill>
                </a:rPr>
                <a:t>15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14081049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5" grpId="0" animBg="1"/>
      <p:bldP spid="11" grpId="0" animBg="1"/>
      <p:bldP spid="28" grpId="0" animBg="1"/>
      <p:bldP spid="34" grpId="0" animBg="1"/>
      <p:bldP spid="35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AE169858-2B91-40DB-8778-C14674A8ACFA}"/>
              </a:ext>
            </a:extLst>
          </p:cNvPr>
          <p:cNvGrpSpPr/>
          <p:nvPr/>
        </p:nvGrpSpPr>
        <p:grpSpPr>
          <a:xfrm>
            <a:off x="5932173" y="3495307"/>
            <a:ext cx="4821381" cy="2239844"/>
            <a:chOff x="5794259" y="2305376"/>
            <a:chExt cx="4821381" cy="2239844"/>
          </a:xfrm>
        </p:grpSpPr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7FC1C750-6BC1-45C5-B39B-6B122C881CD0}"/>
                </a:ext>
              </a:extLst>
            </p:cNvPr>
            <p:cNvGrpSpPr/>
            <p:nvPr/>
          </p:nvGrpSpPr>
          <p:grpSpPr>
            <a:xfrm>
              <a:off x="5794259" y="2305376"/>
              <a:ext cx="4821381" cy="2239844"/>
              <a:chOff x="5763491" y="3547071"/>
              <a:chExt cx="4821381" cy="2239844"/>
            </a:xfrm>
          </p:grpSpPr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2161A3EC-6EFC-40EF-A087-8B36DCE46F0B}"/>
                  </a:ext>
                </a:extLst>
              </p:cNvPr>
              <p:cNvSpPr txBox="1"/>
              <p:nvPr/>
            </p:nvSpPr>
            <p:spPr>
              <a:xfrm>
                <a:off x="5763491" y="3547071"/>
                <a:ext cx="4821381" cy="2239844"/>
              </a:xfrm>
              <a:prstGeom prst="rect">
                <a:avLst/>
              </a:prstGeom>
              <a:solidFill>
                <a:srgbClr val="FFFF99"/>
              </a:solidFill>
              <a:effectLst>
                <a:glow rad="139700">
                  <a:schemeClr val="accent6">
                    <a:satMod val="175000"/>
                    <a:alpha val="40000"/>
                  </a:schemeClr>
                </a:glow>
              </a:effectLst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150000"/>
                  </a:lnSpc>
                </a:pPr>
                <a:r>
                  <a:rPr lang="en-US" sz="2400" i="1" dirty="0" err="1">
                    <a:solidFill>
                      <a:srgbClr val="FF0000"/>
                    </a:solidFill>
                  </a:rPr>
                  <a:t>Bài</a:t>
                </a:r>
                <a:r>
                  <a:rPr lang="en-US" sz="2400" i="1" dirty="0">
                    <a:solidFill>
                      <a:srgbClr val="FF0000"/>
                    </a:solidFill>
                  </a:rPr>
                  <a:t> </a:t>
                </a:r>
                <a:r>
                  <a:rPr lang="en-US" sz="2400" i="1" dirty="0" err="1">
                    <a:solidFill>
                      <a:srgbClr val="FF0000"/>
                    </a:solidFill>
                  </a:rPr>
                  <a:t>giải</a:t>
                </a:r>
                <a:endParaRPr lang="en-US" sz="2400" i="1" dirty="0">
                  <a:solidFill>
                    <a:srgbClr val="FF0000"/>
                  </a:solidFill>
                </a:endParaRPr>
              </a:p>
              <a:p>
                <a:pPr algn="ctr">
                  <a:lnSpc>
                    <a:spcPct val="150000"/>
                  </a:lnSpc>
                </a:pPr>
                <a:r>
                  <a:rPr lang="en-US" sz="2400" dirty="0" err="1"/>
                  <a:t>Số</a:t>
                </a:r>
                <a:r>
                  <a:rPr lang="en-US" sz="2400" dirty="0"/>
                  <a:t> </a:t>
                </a:r>
                <a:r>
                  <a:rPr lang="en-US" sz="2400" dirty="0" err="1"/>
                  <a:t>bạn</a:t>
                </a:r>
                <a:r>
                  <a:rPr lang="en-US" sz="2400" dirty="0"/>
                  <a:t> </a:t>
                </a:r>
                <a:r>
                  <a:rPr lang="en-US" sz="2400" dirty="0" err="1"/>
                  <a:t>chơi</a:t>
                </a:r>
                <a:r>
                  <a:rPr lang="en-US" sz="2400" dirty="0"/>
                  <a:t> </a:t>
                </a:r>
                <a:r>
                  <a:rPr lang="en-US" sz="2400" dirty="0" err="1"/>
                  <a:t>kéo</a:t>
                </a:r>
                <a:r>
                  <a:rPr lang="en-US" sz="2400" dirty="0"/>
                  <a:t> co </a:t>
                </a:r>
                <a:r>
                  <a:rPr lang="en-US" sz="2400" dirty="0" err="1"/>
                  <a:t>có</a:t>
                </a:r>
                <a:r>
                  <a:rPr lang="en-US" sz="2400" dirty="0"/>
                  <a:t> </a:t>
                </a:r>
                <a:r>
                  <a:rPr lang="en-US" sz="2400" dirty="0" err="1"/>
                  <a:t>tất</a:t>
                </a:r>
                <a:r>
                  <a:rPr lang="en-US" sz="2400" dirty="0"/>
                  <a:t> </a:t>
                </a:r>
                <a:r>
                  <a:rPr lang="en-US" sz="2400" dirty="0" err="1"/>
                  <a:t>cả</a:t>
                </a:r>
                <a:r>
                  <a:rPr lang="en-US" sz="2400" dirty="0"/>
                  <a:t> </a:t>
                </a:r>
                <a:r>
                  <a:rPr lang="en-US" sz="2400" dirty="0" err="1"/>
                  <a:t>là</a:t>
                </a:r>
                <a:r>
                  <a:rPr lang="en-US" sz="2400" dirty="0"/>
                  <a:t>:</a:t>
                </a:r>
              </a:p>
              <a:p>
                <a:pPr algn="ctr">
                  <a:lnSpc>
                    <a:spcPct val="150000"/>
                  </a:lnSpc>
                </a:pPr>
                <a:r>
                  <a:rPr lang="en-US" sz="2400" dirty="0"/>
                  <a:t>                                (</a:t>
                </a:r>
                <a:r>
                  <a:rPr lang="en-US" sz="2400" dirty="0" err="1"/>
                  <a:t>bạn</a:t>
                </a:r>
                <a:r>
                  <a:rPr lang="en-US" sz="2400" dirty="0"/>
                  <a:t>)</a:t>
                </a:r>
              </a:p>
              <a:p>
                <a:pPr algn="ctr">
                  <a:lnSpc>
                    <a:spcPct val="150000"/>
                  </a:lnSpc>
                </a:pPr>
                <a:r>
                  <a:rPr lang="en-US" sz="2400" dirty="0" err="1"/>
                  <a:t>Đáp</a:t>
                </a:r>
                <a:r>
                  <a:rPr lang="en-US" sz="2400" dirty="0"/>
                  <a:t> </a:t>
                </a:r>
                <a:r>
                  <a:rPr lang="en-US" sz="2400" dirty="0" err="1"/>
                  <a:t>số</a:t>
                </a:r>
                <a:r>
                  <a:rPr lang="en-US" sz="2400" dirty="0"/>
                  <a:t>:        </a:t>
                </a:r>
                <a:r>
                  <a:rPr lang="en-US" sz="2400" dirty="0" err="1"/>
                  <a:t>bạn</a:t>
                </a:r>
                <a:r>
                  <a:rPr lang="en-US" sz="2400" dirty="0"/>
                  <a:t>.</a:t>
                </a:r>
              </a:p>
            </p:txBody>
          </p:sp>
          <p:grpSp>
            <p:nvGrpSpPr>
              <p:cNvPr id="17" name="Group 16">
                <a:extLst>
                  <a:ext uri="{FF2B5EF4-FFF2-40B4-BE49-F238E27FC236}">
                    <a16:creationId xmlns:a16="http://schemas.microsoft.com/office/drawing/2014/main" id="{7E92F2E8-46ED-42E4-9D64-9831A5E935C0}"/>
                  </a:ext>
                </a:extLst>
              </p:cNvPr>
              <p:cNvGrpSpPr/>
              <p:nvPr/>
            </p:nvGrpSpPr>
            <p:grpSpPr>
              <a:xfrm>
                <a:off x="6576676" y="4749059"/>
                <a:ext cx="1907984" cy="447085"/>
                <a:chOff x="1496676" y="2659436"/>
                <a:chExt cx="1907984" cy="447085"/>
              </a:xfrm>
            </p:grpSpPr>
            <p:sp>
              <p:nvSpPr>
                <p:cNvPr id="13" name="Rectangle: Rounded Corners 12">
                  <a:extLst>
                    <a:ext uri="{FF2B5EF4-FFF2-40B4-BE49-F238E27FC236}">
                      <a16:creationId xmlns:a16="http://schemas.microsoft.com/office/drawing/2014/main" id="{EB489394-DF0D-4CD7-A5ED-1B915F7DA06D}"/>
                    </a:ext>
                  </a:extLst>
                </p:cNvPr>
                <p:cNvSpPr/>
                <p:nvPr/>
              </p:nvSpPr>
              <p:spPr>
                <a:xfrm>
                  <a:off x="1496676" y="2659436"/>
                  <a:ext cx="436418" cy="436418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>
                      <a:solidFill>
                        <a:schemeClr val="tx1"/>
                      </a:solidFill>
                    </a:rPr>
                    <a:t>?</a:t>
                  </a:r>
                </a:p>
              </p:txBody>
            </p:sp>
            <p:sp>
              <p:nvSpPr>
                <p:cNvPr id="14" name="Rectangle: Rounded Corners 13">
                  <a:extLst>
                    <a:ext uri="{FF2B5EF4-FFF2-40B4-BE49-F238E27FC236}">
                      <a16:creationId xmlns:a16="http://schemas.microsoft.com/office/drawing/2014/main" id="{0FA0BA89-48CE-4B7B-A3B4-ABA6C2C2C7E6}"/>
                    </a:ext>
                  </a:extLst>
                </p:cNvPr>
                <p:cNvSpPr/>
                <p:nvPr/>
              </p:nvSpPr>
              <p:spPr>
                <a:xfrm>
                  <a:off x="2481393" y="2670103"/>
                  <a:ext cx="436418" cy="436418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>
                      <a:solidFill>
                        <a:schemeClr val="tx1"/>
                      </a:solidFill>
                    </a:rPr>
                    <a:t>?</a:t>
                  </a:r>
                </a:p>
              </p:txBody>
            </p:sp>
            <p:sp>
              <p:nvSpPr>
                <p:cNvPr id="15" name="Rectangle: Rounded Corners 14">
                  <a:extLst>
                    <a:ext uri="{FF2B5EF4-FFF2-40B4-BE49-F238E27FC236}">
                      <a16:creationId xmlns:a16="http://schemas.microsoft.com/office/drawing/2014/main" id="{3D68215E-27DD-491E-9E1F-CC2A48F5BE8F}"/>
                    </a:ext>
                  </a:extLst>
                </p:cNvPr>
                <p:cNvSpPr/>
                <p:nvPr/>
              </p:nvSpPr>
              <p:spPr>
                <a:xfrm>
                  <a:off x="2968242" y="2670103"/>
                  <a:ext cx="436418" cy="436418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>
                      <a:solidFill>
                        <a:schemeClr val="tx1"/>
                      </a:solidFill>
                    </a:rPr>
                    <a:t>?</a:t>
                  </a:r>
                </a:p>
              </p:txBody>
            </p:sp>
          </p:grpSp>
          <p:sp>
            <p:nvSpPr>
              <p:cNvPr id="18" name="Rectangle: Rounded Corners 17">
                <a:extLst>
                  <a:ext uri="{FF2B5EF4-FFF2-40B4-BE49-F238E27FC236}">
                    <a16:creationId xmlns:a16="http://schemas.microsoft.com/office/drawing/2014/main" id="{DBF9A4CA-D018-4FB4-A832-EC89DE1E19DE}"/>
                  </a:ext>
                </a:extLst>
              </p:cNvPr>
              <p:cNvSpPr/>
              <p:nvPr/>
            </p:nvSpPr>
            <p:spPr>
              <a:xfrm>
                <a:off x="8535091" y="4759726"/>
                <a:ext cx="436418" cy="436418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>
                    <a:solidFill>
                      <a:schemeClr val="tx1"/>
                    </a:solidFill>
                  </a:rPr>
                  <a:t>?</a:t>
                </a:r>
              </a:p>
            </p:txBody>
          </p:sp>
        </p:grpSp>
        <p:sp>
          <p:nvSpPr>
            <p:cNvPr id="39" name="Rectangle: Rounded Corners 38">
              <a:extLst>
                <a:ext uri="{FF2B5EF4-FFF2-40B4-BE49-F238E27FC236}">
                  <a16:creationId xmlns:a16="http://schemas.microsoft.com/office/drawing/2014/main" id="{2B92DFE0-43A8-4863-B86D-DD23C37B1B36}"/>
                </a:ext>
              </a:extLst>
            </p:cNvPr>
            <p:cNvSpPr/>
            <p:nvPr/>
          </p:nvSpPr>
          <p:spPr>
            <a:xfrm>
              <a:off x="7101282" y="3518031"/>
              <a:ext cx="436418" cy="436418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>
                  <a:solidFill>
                    <a:schemeClr val="tx1"/>
                  </a:solidFill>
                </a:rPr>
                <a:t>?</a:t>
              </a:r>
            </a:p>
          </p:txBody>
        </p:sp>
        <p:sp>
          <p:nvSpPr>
            <p:cNvPr id="40" name="Rectangle: Rounded Corners 39">
              <a:extLst>
                <a:ext uri="{FF2B5EF4-FFF2-40B4-BE49-F238E27FC236}">
                  <a16:creationId xmlns:a16="http://schemas.microsoft.com/office/drawing/2014/main" id="{AD353372-099F-42C2-B5A3-209824518BED}"/>
                </a:ext>
              </a:extLst>
            </p:cNvPr>
            <p:cNvSpPr/>
            <p:nvPr/>
          </p:nvSpPr>
          <p:spPr>
            <a:xfrm>
              <a:off x="8204949" y="4054455"/>
              <a:ext cx="436418" cy="436418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>
                  <a:solidFill>
                    <a:schemeClr val="tx1"/>
                  </a:solidFill>
                </a:rPr>
                <a:t>?</a:t>
              </a:r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1194971" y="1358674"/>
            <a:ext cx="1022117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/>
              <a:t>Có</a:t>
            </a:r>
            <a:r>
              <a:rPr lang="en-US" sz="2800" dirty="0"/>
              <a:t> 8 </a:t>
            </a:r>
            <a:r>
              <a:rPr lang="en-US" sz="2800" dirty="0" err="1"/>
              <a:t>bạn</a:t>
            </a:r>
            <a:r>
              <a:rPr lang="en-US" sz="2800" dirty="0"/>
              <a:t> </a:t>
            </a:r>
            <a:r>
              <a:rPr lang="en-US" sz="2800" dirty="0" err="1"/>
              <a:t>đang</a:t>
            </a:r>
            <a:r>
              <a:rPr lang="en-US" sz="2800" dirty="0"/>
              <a:t> </a:t>
            </a:r>
            <a:r>
              <a:rPr lang="en-US" sz="2800" dirty="0" err="1"/>
              <a:t>chơi</a:t>
            </a:r>
            <a:r>
              <a:rPr lang="en-US" sz="2800" dirty="0"/>
              <a:t> </a:t>
            </a:r>
            <a:r>
              <a:rPr lang="en-US" sz="2800" dirty="0" err="1"/>
              <a:t>kéo</a:t>
            </a:r>
            <a:r>
              <a:rPr lang="en-US" sz="2800" dirty="0"/>
              <a:t> co, </a:t>
            </a:r>
            <a:r>
              <a:rPr lang="en-US" sz="2800" dirty="0" err="1"/>
              <a:t>có</a:t>
            </a:r>
            <a:r>
              <a:rPr lang="en-US" sz="2800" dirty="0"/>
              <a:t> </a:t>
            </a:r>
            <a:r>
              <a:rPr lang="en-US" sz="2800" dirty="0" err="1"/>
              <a:t>thêm</a:t>
            </a:r>
            <a:r>
              <a:rPr lang="en-US" sz="2800" dirty="0"/>
              <a:t> 4 </a:t>
            </a:r>
            <a:r>
              <a:rPr lang="en-US" sz="2800" dirty="0" err="1"/>
              <a:t>bạn</a:t>
            </a:r>
            <a:r>
              <a:rPr lang="en-US" sz="2800" dirty="0"/>
              <a:t> </a:t>
            </a:r>
            <a:r>
              <a:rPr lang="en-US" sz="2800" dirty="0" err="1"/>
              <a:t>chạy</a:t>
            </a:r>
            <a:r>
              <a:rPr lang="en-US" sz="2800" dirty="0"/>
              <a:t> </a:t>
            </a:r>
            <a:r>
              <a:rPr lang="en-US" sz="2800" dirty="0" err="1"/>
              <a:t>đến</a:t>
            </a:r>
            <a:r>
              <a:rPr lang="en-US" sz="2800" dirty="0"/>
              <a:t> </a:t>
            </a:r>
            <a:r>
              <a:rPr lang="en-US" sz="2800" dirty="0" err="1"/>
              <a:t>cùng</a:t>
            </a:r>
            <a:r>
              <a:rPr lang="en-US" sz="2800" dirty="0"/>
              <a:t> </a:t>
            </a:r>
            <a:r>
              <a:rPr lang="en-US" sz="2800" dirty="0" err="1"/>
              <a:t>chơi</a:t>
            </a:r>
            <a:r>
              <a:rPr lang="en-US" sz="2800" dirty="0"/>
              <a:t>. </a:t>
            </a:r>
            <a:r>
              <a:rPr lang="en-US" sz="2800" dirty="0" err="1"/>
              <a:t>Hỏi</a:t>
            </a:r>
            <a:r>
              <a:rPr lang="en-US" sz="2800" dirty="0"/>
              <a:t> </a:t>
            </a:r>
            <a:r>
              <a:rPr lang="en-US" sz="2800" dirty="0" err="1"/>
              <a:t>lúc</a:t>
            </a:r>
            <a:r>
              <a:rPr lang="en-US" sz="2800" dirty="0"/>
              <a:t> </a:t>
            </a:r>
            <a:r>
              <a:rPr lang="en-US" sz="2800" dirty="0" err="1"/>
              <a:t>đó</a:t>
            </a:r>
            <a:r>
              <a:rPr lang="en-US" sz="2800" dirty="0"/>
              <a:t> </a:t>
            </a:r>
            <a:r>
              <a:rPr lang="en-US" sz="2800" dirty="0" err="1"/>
              <a:t>có</a:t>
            </a:r>
            <a:r>
              <a:rPr lang="en-US" sz="2800" dirty="0"/>
              <a:t> </a:t>
            </a:r>
            <a:r>
              <a:rPr lang="en-US" sz="2800" dirty="0" err="1"/>
              <a:t>tất</a:t>
            </a:r>
            <a:r>
              <a:rPr lang="en-US" sz="2800" dirty="0"/>
              <a:t> </a:t>
            </a:r>
            <a:r>
              <a:rPr lang="en-US" sz="2800" dirty="0" err="1"/>
              <a:t>cả</a:t>
            </a:r>
            <a:r>
              <a:rPr lang="en-US" sz="2800" dirty="0"/>
              <a:t> bao </a:t>
            </a:r>
            <a:r>
              <a:rPr lang="en-US" sz="2800" dirty="0" err="1"/>
              <a:t>nhiêu</a:t>
            </a:r>
            <a:r>
              <a:rPr lang="en-US" sz="2800" dirty="0"/>
              <a:t> </a:t>
            </a:r>
            <a:r>
              <a:rPr lang="en-US" sz="2800" dirty="0" err="1"/>
              <a:t>bạn</a:t>
            </a:r>
            <a:r>
              <a:rPr lang="en-US" sz="2800" dirty="0"/>
              <a:t> </a:t>
            </a:r>
            <a:r>
              <a:rPr lang="en-US" sz="2800" dirty="0" err="1"/>
              <a:t>chơi</a:t>
            </a:r>
            <a:r>
              <a:rPr lang="en-US" sz="2800" dirty="0"/>
              <a:t> </a:t>
            </a:r>
            <a:r>
              <a:rPr lang="en-US" sz="2800" dirty="0" err="1"/>
              <a:t>kéo</a:t>
            </a:r>
            <a:r>
              <a:rPr lang="en-US" sz="2800" dirty="0"/>
              <a:t> co?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F44FD08-5287-4B32-9B4D-D13BAD5200AE}"/>
              </a:ext>
            </a:extLst>
          </p:cNvPr>
          <p:cNvGrpSpPr/>
          <p:nvPr/>
        </p:nvGrpSpPr>
        <p:grpSpPr>
          <a:xfrm>
            <a:off x="1510822" y="3425298"/>
            <a:ext cx="3619484" cy="2239844"/>
            <a:chOff x="1570307" y="3518163"/>
            <a:chExt cx="3619484" cy="2239844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BC460A1E-C55B-486C-B031-40B9F27C2A55}"/>
                </a:ext>
              </a:extLst>
            </p:cNvPr>
            <p:cNvSpPr txBox="1"/>
            <p:nvPr/>
          </p:nvSpPr>
          <p:spPr>
            <a:xfrm>
              <a:off x="1570307" y="3518163"/>
              <a:ext cx="3619484" cy="2239844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2400" i="1" dirty="0" err="1">
                  <a:solidFill>
                    <a:srgbClr val="FF0000"/>
                  </a:solidFill>
                </a:rPr>
                <a:t>Tóm</a:t>
              </a:r>
              <a:r>
                <a:rPr lang="en-US" sz="2400" i="1" dirty="0">
                  <a:solidFill>
                    <a:srgbClr val="FF0000"/>
                  </a:solidFill>
                </a:rPr>
                <a:t> </a:t>
              </a:r>
              <a:r>
                <a:rPr lang="en-US" sz="2400" i="1" dirty="0" err="1">
                  <a:solidFill>
                    <a:srgbClr val="FF0000"/>
                  </a:solidFill>
                </a:rPr>
                <a:t>tắt</a:t>
              </a:r>
              <a:endParaRPr lang="en-US" sz="2400" i="1" dirty="0">
                <a:solidFill>
                  <a:srgbClr val="FF0000"/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en-US" sz="2400" dirty="0" err="1"/>
                <a:t>Có</a:t>
              </a:r>
              <a:r>
                <a:rPr lang="en-US" sz="2400" dirty="0"/>
                <a:t>          :       </a:t>
              </a:r>
              <a:r>
                <a:rPr lang="en-US" sz="2400" dirty="0" err="1"/>
                <a:t>bạn</a:t>
              </a:r>
              <a:endParaRPr lang="en-US" sz="2400" dirty="0"/>
            </a:p>
            <a:p>
              <a:pPr>
                <a:lnSpc>
                  <a:spcPct val="150000"/>
                </a:lnSpc>
              </a:pPr>
              <a:r>
                <a:rPr lang="en-US" sz="2400" dirty="0" err="1"/>
                <a:t>Thêm</a:t>
              </a:r>
              <a:r>
                <a:rPr lang="en-US" sz="2400" dirty="0"/>
                <a:t>     :       </a:t>
              </a:r>
              <a:r>
                <a:rPr lang="en-US" sz="2400" dirty="0" err="1"/>
                <a:t>bạn</a:t>
              </a:r>
              <a:endParaRPr lang="en-US" sz="2400" dirty="0"/>
            </a:p>
            <a:p>
              <a:pPr>
                <a:lnSpc>
                  <a:spcPct val="150000"/>
                </a:lnSpc>
              </a:pPr>
              <a:r>
                <a:rPr lang="en-US" sz="2400" dirty="0" err="1"/>
                <a:t>Có</a:t>
              </a:r>
              <a:r>
                <a:rPr lang="en-US" sz="2400" dirty="0"/>
                <a:t> </a:t>
              </a:r>
              <a:r>
                <a:rPr lang="en-US" sz="2400" dirty="0" err="1"/>
                <a:t>tất</a:t>
              </a:r>
              <a:r>
                <a:rPr lang="en-US" sz="2400" dirty="0"/>
                <a:t> </a:t>
              </a:r>
              <a:r>
                <a:rPr lang="en-US" sz="2400" dirty="0" err="1"/>
                <a:t>cả</a:t>
              </a:r>
              <a:r>
                <a:rPr lang="en-US" sz="2400" dirty="0"/>
                <a:t>: … </a:t>
              </a:r>
              <a:r>
                <a:rPr lang="en-US" sz="2400" dirty="0" err="1"/>
                <a:t>bạn</a:t>
              </a:r>
              <a:r>
                <a:rPr lang="en-US" sz="2400" dirty="0"/>
                <a:t>?</a:t>
              </a:r>
            </a:p>
          </p:txBody>
        </p:sp>
        <p:sp>
          <p:nvSpPr>
            <p:cNvPr id="9" name="Rectangle: Rounded Corners 8">
              <a:extLst>
                <a:ext uri="{FF2B5EF4-FFF2-40B4-BE49-F238E27FC236}">
                  <a16:creationId xmlns:a16="http://schemas.microsoft.com/office/drawing/2014/main" id="{DD9CF0B9-C090-4718-9EB0-1D01775E530A}"/>
                </a:ext>
              </a:extLst>
            </p:cNvPr>
            <p:cNvSpPr/>
            <p:nvPr/>
          </p:nvSpPr>
          <p:spPr>
            <a:xfrm>
              <a:off x="3062780" y="4151130"/>
              <a:ext cx="436418" cy="436418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>
                  <a:solidFill>
                    <a:schemeClr val="tx1"/>
                  </a:solidFill>
                </a:rPr>
                <a:t>?</a:t>
              </a:r>
            </a:p>
          </p:txBody>
        </p:sp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D49C2697-3754-4756-AC59-2BC17D4D73A6}"/>
                </a:ext>
              </a:extLst>
            </p:cNvPr>
            <p:cNvSpPr/>
            <p:nvPr/>
          </p:nvSpPr>
          <p:spPr>
            <a:xfrm>
              <a:off x="3062780" y="4736359"/>
              <a:ext cx="436418" cy="436418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>
                  <a:solidFill>
                    <a:schemeClr val="tx1"/>
                  </a:solidFill>
                </a:rPr>
                <a:t>?</a:t>
              </a:r>
            </a:p>
          </p:txBody>
        </p:sp>
      </p:grp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2C46CA68-E900-4209-8914-30BB43A937BF}"/>
              </a:ext>
            </a:extLst>
          </p:cNvPr>
          <p:cNvCxnSpPr>
            <a:cxnSpLocks/>
          </p:cNvCxnSpPr>
          <p:nvPr/>
        </p:nvCxnSpPr>
        <p:spPr>
          <a:xfrm>
            <a:off x="1278599" y="1811144"/>
            <a:ext cx="1506165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947AF040-F4C6-4563-8A6A-494B7462F5B3}"/>
              </a:ext>
            </a:extLst>
          </p:cNvPr>
          <p:cNvCxnSpPr>
            <a:cxnSpLocks/>
          </p:cNvCxnSpPr>
          <p:nvPr/>
        </p:nvCxnSpPr>
        <p:spPr>
          <a:xfrm>
            <a:off x="1278599" y="2212928"/>
            <a:ext cx="7328120" cy="0"/>
          </a:xfrm>
          <a:prstGeom prst="line">
            <a:avLst/>
          </a:prstGeom>
          <a:ln w="381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1FA976FF-87A0-4AD6-BA80-3721181F4FDA}"/>
              </a:ext>
            </a:extLst>
          </p:cNvPr>
          <p:cNvCxnSpPr>
            <a:cxnSpLocks/>
          </p:cNvCxnSpPr>
          <p:nvPr/>
        </p:nvCxnSpPr>
        <p:spPr>
          <a:xfrm>
            <a:off x="6216854" y="1811144"/>
            <a:ext cx="3328928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BE774083-ABE5-4D9E-91D0-A727CD0065B3}"/>
              </a:ext>
            </a:extLst>
          </p:cNvPr>
          <p:cNvSpPr/>
          <p:nvPr/>
        </p:nvSpPr>
        <p:spPr>
          <a:xfrm>
            <a:off x="3001994" y="4053375"/>
            <a:ext cx="436418" cy="436418"/>
          </a:xfrm>
          <a:prstGeom prst="roundRect">
            <a:avLst/>
          </a:prstGeom>
          <a:solidFill>
            <a:schemeClr val="bg1"/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rgbClr val="FF0000"/>
                </a:solidFill>
              </a:rPr>
              <a:t>8</a:t>
            </a:r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24DBDFCF-81C0-43D2-B79B-171BA9337E7D}"/>
              </a:ext>
            </a:extLst>
          </p:cNvPr>
          <p:cNvSpPr/>
          <p:nvPr/>
        </p:nvSpPr>
        <p:spPr>
          <a:xfrm>
            <a:off x="3001994" y="4638604"/>
            <a:ext cx="436418" cy="436418"/>
          </a:xfrm>
          <a:prstGeom prst="roundRect">
            <a:avLst/>
          </a:prstGeom>
          <a:solidFill>
            <a:schemeClr val="bg1"/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rgbClr val="FF0000"/>
                </a:solidFill>
              </a:rPr>
              <a:t>4</a:t>
            </a: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C080CC04-1A3B-4B94-ABD5-9C74E146A471}"/>
              </a:ext>
            </a:extLst>
          </p:cNvPr>
          <p:cNvSpPr/>
          <p:nvPr/>
        </p:nvSpPr>
        <p:spPr>
          <a:xfrm>
            <a:off x="565905" y="1454797"/>
            <a:ext cx="712694" cy="712694"/>
          </a:xfrm>
          <a:prstGeom prst="ellipse">
            <a:avLst/>
          </a:prstGeom>
          <a:solidFill>
            <a:schemeClr val="accent3"/>
          </a:solidFill>
          <a:ln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/>
              <a:t>2</a:t>
            </a:r>
          </a:p>
        </p:txBody>
      </p:sp>
      <p:sp>
        <p:nvSpPr>
          <p:cNvPr id="49" name="Rectangle: Rounded Corners 48">
            <a:extLst>
              <a:ext uri="{FF2B5EF4-FFF2-40B4-BE49-F238E27FC236}">
                <a16:creationId xmlns:a16="http://schemas.microsoft.com/office/drawing/2014/main" id="{9BB44249-CA37-4154-A8C5-EB2A68B6C6FA}"/>
              </a:ext>
            </a:extLst>
          </p:cNvPr>
          <p:cNvSpPr/>
          <p:nvPr/>
        </p:nvSpPr>
        <p:spPr>
          <a:xfrm>
            <a:off x="6739211" y="4697549"/>
            <a:ext cx="445523" cy="436418"/>
          </a:xfrm>
          <a:prstGeom prst="roundRect">
            <a:avLst/>
          </a:prstGeom>
          <a:solidFill>
            <a:schemeClr val="bg1"/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rgbClr val="FF0000"/>
                </a:solidFill>
              </a:rPr>
              <a:t>8</a:t>
            </a:r>
          </a:p>
        </p:txBody>
      </p:sp>
      <p:sp>
        <p:nvSpPr>
          <p:cNvPr id="50" name="Rectangle: Rounded Corners 49">
            <a:extLst>
              <a:ext uri="{FF2B5EF4-FFF2-40B4-BE49-F238E27FC236}">
                <a16:creationId xmlns:a16="http://schemas.microsoft.com/office/drawing/2014/main" id="{BD31594D-39D6-41C4-88DB-75801E382956}"/>
              </a:ext>
            </a:extLst>
          </p:cNvPr>
          <p:cNvSpPr/>
          <p:nvPr/>
        </p:nvSpPr>
        <p:spPr>
          <a:xfrm>
            <a:off x="7234643" y="4707962"/>
            <a:ext cx="445523" cy="436418"/>
          </a:xfrm>
          <a:prstGeom prst="roundRect">
            <a:avLst/>
          </a:prstGeom>
          <a:solidFill>
            <a:schemeClr val="bg1"/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rgbClr val="FF0000"/>
                </a:solidFill>
              </a:rPr>
              <a:t>+</a:t>
            </a:r>
          </a:p>
        </p:txBody>
      </p:sp>
      <p:sp>
        <p:nvSpPr>
          <p:cNvPr id="51" name="Rectangle: Rounded Corners 50">
            <a:extLst>
              <a:ext uri="{FF2B5EF4-FFF2-40B4-BE49-F238E27FC236}">
                <a16:creationId xmlns:a16="http://schemas.microsoft.com/office/drawing/2014/main" id="{D44E43A9-57E8-44E9-A7D1-2231F4771202}"/>
              </a:ext>
            </a:extLst>
          </p:cNvPr>
          <p:cNvSpPr/>
          <p:nvPr/>
        </p:nvSpPr>
        <p:spPr>
          <a:xfrm>
            <a:off x="7728878" y="4707962"/>
            <a:ext cx="445523" cy="436418"/>
          </a:xfrm>
          <a:prstGeom prst="roundRect">
            <a:avLst/>
          </a:prstGeom>
          <a:solidFill>
            <a:schemeClr val="bg1"/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rgbClr val="FF0000"/>
                </a:solidFill>
              </a:rPr>
              <a:t>4</a:t>
            </a:r>
          </a:p>
        </p:txBody>
      </p:sp>
      <p:sp>
        <p:nvSpPr>
          <p:cNvPr id="52" name="Rectangle: Rounded Corners 51">
            <a:extLst>
              <a:ext uri="{FF2B5EF4-FFF2-40B4-BE49-F238E27FC236}">
                <a16:creationId xmlns:a16="http://schemas.microsoft.com/office/drawing/2014/main" id="{6CEA75E7-6D36-4144-A7B3-9FDA77C9C71A}"/>
              </a:ext>
            </a:extLst>
          </p:cNvPr>
          <p:cNvSpPr/>
          <p:nvPr/>
        </p:nvSpPr>
        <p:spPr>
          <a:xfrm>
            <a:off x="8216924" y="4708781"/>
            <a:ext cx="445523" cy="436418"/>
          </a:xfrm>
          <a:prstGeom prst="roundRect">
            <a:avLst/>
          </a:prstGeom>
          <a:solidFill>
            <a:schemeClr val="bg1"/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rgbClr val="FF0000"/>
                </a:solidFill>
              </a:rPr>
              <a:t>=</a:t>
            </a:r>
          </a:p>
        </p:txBody>
      </p:sp>
      <p:sp>
        <p:nvSpPr>
          <p:cNvPr id="53" name="Rectangle: Rounded Corners 52">
            <a:extLst>
              <a:ext uri="{FF2B5EF4-FFF2-40B4-BE49-F238E27FC236}">
                <a16:creationId xmlns:a16="http://schemas.microsoft.com/office/drawing/2014/main" id="{26C7C328-C21C-42CB-9950-3600E51F005B}"/>
              </a:ext>
            </a:extLst>
          </p:cNvPr>
          <p:cNvSpPr/>
          <p:nvPr/>
        </p:nvSpPr>
        <p:spPr>
          <a:xfrm>
            <a:off x="8703251" y="4707962"/>
            <a:ext cx="591229" cy="436418"/>
          </a:xfrm>
          <a:prstGeom prst="roundRect">
            <a:avLst/>
          </a:prstGeom>
          <a:solidFill>
            <a:schemeClr val="bg1"/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rgbClr val="FF0000"/>
                </a:solidFill>
              </a:rPr>
              <a:t>12</a:t>
            </a:r>
          </a:p>
        </p:txBody>
      </p:sp>
      <p:sp>
        <p:nvSpPr>
          <p:cNvPr id="54" name="Rectangle: Rounded Corners 53">
            <a:extLst>
              <a:ext uri="{FF2B5EF4-FFF2-40B4-BE49-F238E27FC236}">
                <a16:creationId xmlns:a16="http://schemas.microsoft.com/office/drawing/2014/main" id="{FDE7BA43-14C1-4CFB-A149-8E7B107B6846}"/>
              </a:ext>
            </a:extLst>
          </p:cNvPr>
          <p:cNvSpPr/>
          <p:nvPr/>
        </p:nvSpPr>
        <p:spPr>
          <a:xfrm>
            <a:off x="8265457" y="5244386"/>
            <a:ext cx="591229" cy="436418"/>
          </a:xfrm>
          <a:prstGeom prst="roundRect">
            <a:avLst/>
          </a:prstGeom>
          <a:solidFill>
            <a:schemeClr val="bg1"/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rgbClr val="FF0000"/>
                </a:solidFill>
              </a:rPr>
              <a:t>12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3542120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0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5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20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28" grpId="0" animBg="1"/>
      <p:bldP spid="49" grpId="0" animBg="1"/>
      <p:bldP spid="50" grpId="0" animBg="1"/>
      <p:bldP spid="51" grpId="0" animBg="1"/>
      <p:bldP spid="52" grpId="0" animBg="1"/>
      <p:bldP spid="53" grpId="0" animBg="1"/>
      <p:bldP spid="54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S_RESPONSE_PERSONNUM" val="100"/>
  <p:tag name="ARS_PPT_DBNAME" val="Bai9.Baitoanvethembotmotsodonvi[20210604121515416].mdb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S_RESPONSETYPE" val="None"/>
  <p:tag name="ARS_CHARTPARA_ITEMLABELFONTNAME" val="Arial"/>
  <p:tag name="ARS_CHARTPARA_ITEMLABELFONTSIZE" val="16"/>
  <p:tag name="ARS_CHARTPARA_ITEMLABELFONTBOLD" val="False"/>
  <p:tag name="ARS_CHARTPARA_ITEMLABELFONTITALIC" val="False"/>
  <p:tag name="ARS_CHARTPARA_ITEMLABELFONTCOLOR" val="-16777216"/>
  <p:tag name="ARS_CHARTPARA_DATALABELFONTNAME" val="Arial"/>
  <p:tag name="ARS_CHARTPARA_DATALABELFONTSIZE" val="14"/>
  <p:tag name="ARS_CHARTPARA_DATALABELFONTBOLD" val="False"/>
  <p:tag name="ARS_CHARTPARA_DATALABELFONTITALIC" val="False"/>
  <p:tag name="ARS_CHARTPARA_DATALABELFONTCOLOR" val="-16777216"/>
  <p:tag name="ARS_CHARTPARA_DATAFORMAT" val="ltNumberValue"/>
  <p:tag name="ARS_CHARTPARA_SHOWTIME" val="csStop"/>
  <p:tag name="ARS_CHARTPARA_NUMBERDEC" val="0"/>
  <p:tag name="ARS_CHARTPARA_DATAPERCENTBASE" val="crParticipant"/>
  <p:tag name="ARS_CHARTPARA_PERCENTDEC" val="1"/>
  <p:tag name="ARS_CHARTPARA_SHOW3D" val="0"/>
  <p:tag name="ARS_CHARTPARA_SHOWWINDOW" val="0"/>
  <p:tag name="ARS_CHARTPOINTWIDTH" val="0.5"/>
  <p:tag name="ARS_CHARTSHOWITEMTEXT" val="0"/>
  <p:tag name="ARS_CHARTCOLOR_0" val="-12481296"/>
  <p:tag name="ARS_CHARTCOLOR_1" val="-2080758"/>
  <p:tag name="ARS_CHARTCOLOR_2" val="-215999"/>
  <p:tag name="ARS_CHARTCOLOR_3" val="-16423790"/>
  <p:tag name="ARS_CHARTCOLOR_4" val="-4210753"/>
  <p:tag name="ARS_CHARTCOLOR_5" val="-15058071"/>
  <p:tag name="ARS_CHARTCOLOR_6" val="-7294"/>
  <p:tag name="ARS_CHARTCOLOR_7" val="-15557411"/>
  <p:tag name="ARS_CHARTCOLOR_8" val="-3511477"/>
  <p:tag name="ARS_CHARTCOLOR_9" val="-16753445"/>
  <p:tag name="ARS_CHARTPARA_TYPE" val="ctColumn"/>
  <p:tag name="ARS_SLIDE_DUENO" val="100"/>
  <p:tag name="ARS_SLIDE_PARTICIPANTNUM" val="100"/>
  <p:tag name="ARS_SLIDE_SUBMITNUM" val="0"/>
  <p:tag name="ARS_SLIDE_CORRECTNUM" val="0"/>
  <p:tag name="ARS_SLIDE_VOTEMEAN" val="0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S_RESPONSETYPE" val="None"/>
  <p:tag name="ARS_CHARTPARA_ITEMLABELFONTNAME" val="Arial"/>
  <p:tag name="ARS_CHARTPARA_ITEMLABELFONTSIZE" val="16"/>
  <p:tag name="ARS_CHARTPARA_ITEMLABELFONTBOLD" val="False"/>
  <p:tag name="ARS_CHARTPARA_ITEMLABELFONTITALIC" val="False"/>
  <p:tag name="ARS_CHARTPARA_ITEMLABELFONTCOLOR" val="-16777216"/>
  <p:tag name="ARS_CHARTPARA_DATALABELFONTNAME" val="Arial"/>
  <p:tag name="ARS_CHARTPARA_DATALABELFONTSIZE" val="14"/>
  <p:tag name="ARS_CHARTPARA_DATALABELFONTBOLD" val="False"/>
  <p:tag name="ARS_CHARTPARA_DATALABELFONTITALIC" val="False"/>
  <p:tag name="ARS_CHARTPARA_DATALABELFONTCOLOR" val="-16777216"/>
  <p:tag name="ARS_CHARTPARA_DATAFORMAT" val="ltNumberValue"/>
  <p:tag name="ARS_CHARTPARA_SHOWTIME" val="csStop"/>
  <p:tag name="ARS_CHARTPARA_NUMBERDEC" val="0"/>
  <p:tag name="ARS_CHARTPARA_DATAPERCENTBASE" val="crParticipant"/>
  <p:tag name="ARS_CHARTPARA_PERCENTDEC" val="1"/>
  <p:tag name="ARS_CHARTPARA_SHOW3D" val="0"/>
  <p:tag name="ARS_CHARTPARA_SHOWWINDOW" val="0"/>
  <p:tag name="ARS_CHARTPOINTWIDTH" val="0.5"/>
  <p:tag name="ARS_CHARTSHOWITEMTEXT" val="0"/>
  <p:tag name="ARS_CHARTCOLOR_0" val="-12481296"/>
  <p:tag name="ARS_CHARTCOLOR_1" val="-2080758"/>
  <p:tag name="ARS_CHARTCOLOR_2" val="-215999"/>
  <p:tag name="ARS_CHARTCOLOR_3" val="-16423790"/>
  <p:tag name="ARS_CHARTCOLOR_4" val="-4210753"/>
  <p:tag name="ARS_CHARTCOLOR_5" val="-15058071"/>
  <p:tag name="ARS_CHARTCOLOR_6" val="-7294"/>
  <p:tag name="ARS_CHARTCOLOR_7" val="-15557411"/>
  <p:tag name="ARS_CHARTCOLOR_8" val="-3511477"/>
  <p:tag name="ARS_CHARTCOLOR_9" val="-16753445"/>
  <p:tag name="ARS_CHARTPARA_TYPE" val="ctColumn"/>
  <p:tag name="ARS_SLIDE_DUENO" val="100"/>
  <p:tag name="ARS_SLIDE_PARTICIPANTNUM" val="100"/>
  <p:tag name="ARS_SLIDE_SUBMITNUM" val="0"/>
  <p:tag name="ARS_SLIDE_CORRECTNUM" val="0"/>
  <p:tag name="ARS_SLIDE_VOTEMEAN" val="0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S_RESPONSETYPE" val="None"/>
  <p:tag name="ARS_CHARTPARA_ITEMLABELFONTNAME" val="Arial"/>
  <p:tag name="ARS_CHARTPARA_ITEMLABELFONTSIZE" val="16"/>
  <p:tag name="ARS_CHARTPARA_ITEMLABELFONTBOLD" val="False"/>
  <p:tag name="ARS_CHARTPARA_ITEMLABELFONTITALIC" val="False"/>
  <p:tag name="ARS_CHARTPARA_ITEMLABELFONTCOLOR" val="-16777216"/>
  <p:tag name="ARS_CHARTPARA_DATALABELFONTNAME" val="Arial"/>
  <p:tag name="ARS_CHARTPARA_DATALABELFONTSIZE" val="14"/>
  <p:tag name="ARS_CHARTPARA_DATALABELFONTBOLD" val="False"/>
  <p:tag name="ARS_CHARTPARA_DATALABELFONTITALIC" val="False"/>
  <p:tag name="ARS_CHARTPARA_DATALABELFONTCOLOR" val="-16777216"/>
  <p:tag name="ARS_CHARTPARA_DATAFORMAT" val="ltNumberValue"/>
  <p:tag name="ARS_CHARTPARA_SHOWTIME" val="csStop"/>
  <p:tag name="ARS_CHARTPARA_NUMBERDEC" val="0"/>
  <p:tag name="ARS_CHARTPARA_DATAPERCENTBASE" val="crParticipant"/>
  <p:tag name="ARS_CHARTPARA_PERCENTDEC" val="1"/>
  <p:tag name="ARS_CHARTPARA_SHOW3D" val="0"/>
  <p:tag name="ARS_CHARTPARA_SHOWWINDOW" val="0"/>
  <p:tag name="ARS_CHARTPOINTWIDTH" val="0.5"/>
  <p:tag name="ARS_CHARTSHOWITEMTEXT" val="0"/>
  <p:tag name="ARS_CHARTCOLOR_0" val="-12481296"/>
  <p:tag name="ARS_CHARTCOLOR_1" val="-2080758"/>
  <p:tag name="ARS_CHARTCOLOR_2" val="-215999"/>
  <p:tag name="ARS_CHARTCOLOR_3" val="-16423790"/>
  <p:tag name="ARS_CHARTCOLOR_4" val="-4210753"/>
  <p:tag name="ARS_CHARTCOLOR_5" val="-15058071"/>
  <p:tag name="ARS_CHARTCOLOR_6" val="-7294"/>
  <p:tag name="ARS_CHARTCOLOR_7" val="-15557411"/>
  <p:tag name="ARS_CHARTCOLOR_8" val="-3511477"/>
  <p:tag name="ARS_CHARTCOLOR_9" val="-16753445"/>
  <p:tag name="ARS_CHARTPARA_TYPE" val="ctColumn"/>
  <p:tag name="ARS_SLIDE_DUENO" val="100"/>
  <p:tag name="ARS_SLIDE_PARTICIPANTNUM" val="100"/>
  <p:tag name="ARS_SLIDE_SUBMITNUM" val="0"/>
  <p:tag name="ARS_SLIDE_CORRECTNUM" val="0"/>
  <p:tag name="ARS_SLIDE_VOTEMEAN" val="0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S_RESPONSETYPE" val="None"/>
  <p:tag name="ARS_CHARTPARA_ITEMLABELFONTNAME" val="Arial"/>
  <p:tag name="ARS_CHARTPARA_ITEMLABELFONTSIZE" val="16"/>
  <p:tag name="ARS_CHARTPARA_ITEMLABELFONTBOLD" val="False"/>
  <p:tag name="ARS_CHARTPARA_ITEMLABELFONTITALIC" val="False"/>
  <p:tag name="ARS_CHARTPARA_ITEMLABELFONTCOLOR" val="-16777216"/>
  <p:tag name="ARS_CHARTPARA_DATALABELFONTNAME" val="Arial"/>
  <p:tag name="ARS_CHARTPARA_DATALABELFONTSIZE" val="14"/>
  <p:tag name="ARS_CHARTPARA_DATALABELFONTBOLD" val="False"/>
  <p:tag name="ARS_CHARTPARA_DATALABELFONTITALIC" val="False"/>
  <p:tag name="ARS_CHARTPARA_DATALABELFONTCOLOR" val="-16777216"/>
  <p:tag name="ARS_CHARTPARA_DATAFORMAT" val="ltNumberValue"/>
  <p:tag name="ARS_CHARTPARA_SHOWTIME" val="csStop"/>
  <p:tag name="ARS_CHARTPARA_NUMBERDEC" val="0"/>
  <p:tag name="ARS_CHARTPARA_DATAPERCENTBASE" val="crParticipant"/>
  <p:tag name="ARS_CHARTPARA_PERCENTDEC" val="1"/>
  <p:tag name="ARS_CHARTPARA_SHOW3D" val="0"/>
  <p:tag name="ARS_CHARTPARA_SHOWWINDOW" val="0"/>
  <p:tag name="ARS_CHARTPOINTWIDTH" val="0.5"/>
  <p:tag name="ARS_CHARTSHOWITEMTEXT" val="0"/>
  <p:tag name="ARS_CHARTCOLOR_0" val="-12481296"/>
  <p:tag name="ARS_CHARTCOLOR_1" val="-2080758"/>
  <p:tag name="ARS_CHARTCOLOR_2" val="-215999"/>
  <p:tag name="ARS_CHARTCOLOR_3" val="-16423790"/>
  <p:tag name="ARS_CHARTCOLOR_4" val="-4210753"/>
  <p:tag name="ARS_CHARTCOLOR_5" val="-15058071"/>
  <p:tag name="ARS_CHARTCOLOR_6" val="-7294"/>
  <p:tag name="ARS_CHARTCOLOR_7" val="-15557411"/>
  <p:tag name="ARS_CHARTCOLOR_8" val="-3511477"/>
  <p:tag name="ARS_CHARTCOLOR_9" val="-16753445"/>
  <p:tag name="ARS_CHARTPARA_TYPE" val="ctColumn"/>
  <p:tag name="ARS_SLIDE_DUENO" val="100"/>
  <p:tag name="ARS_SLIDE_PARTICIPANTNUM" val="100"/>
  <p:tag name="ARS_SLIDE_SUBMITNUM" val="0"/>
  <p:tag name="ARS_SLIDE_CORRECTNUM" val="0"/>
  <p:tag name="ARS_SLIDE_VOTEMEAN" val="0"/>
</p:tagLst>
</file>

<file path=ppt/theme/theme1.xml><?xml version="1.0" encoding="utf-8"?>
<a:theme xmlns:a="http://schemas.openxmlformats.org/drawingml/2006/main" name="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4671</TotalTime>
  <Words>259</Words>
  <Application>Microsoft Office PowerPoint</Application>
  <PresentationFormat>Widescreen</PresentationFormat>
  <Paragraphs>63</Paragraphs>
  <Slides>6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2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6</vt:i4>
      </vt:variant>
    </vt:vector>
  </HeadingPairs>
  <TitlesOfParts>
    <vt:vector size="11" baseType="lpstr">
      <vt:lpstr>Arial</vt:lpstr>
      <vt:lpstr>UTM Cookies</vt:lpstr>
      <vt:lpstr>Office Theme</vt:lpstr>
      <vt:lpstr>1_Office Theme</vt:lpstr>
      <vt:lpstr>2_Office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Phạm Thanh Hằng (ADAS – GV)</dc:creator>
  <cp:lastModifiedBy>Admin</cp:lastModifiedBy>
  <cp:revision>100</cp:revision>
  <dcterms:created xsi:type="dcterms:W3CDTF">2021-06-02T01:34:28Z</dcterms:created>
  <dcterms:modified xsi:type="dcterms:W3CDTF">2025-10-05T04:13:02Z</dcterms:modified>
</cp:coreProperties>
</file>