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2" r:id="rId4"/>
    <p:sldId id="271" r:id="rId5"/>
    <p:sldId id="285" r:id="rId6"/>
    <p:sldId id="288" r:id="rId7"/>
    <p:sldId id="326" r:id="rId8"/>
    <p:sldId id="32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09483" y="2041384"/>
            <a:ext cx="83027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 trang 34 )</a:t>
            </a:r>
            <a:endParaRPr kumimoji="0" lang="vi-VN" sz="60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7030A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4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</a:t>
            </a:r>
            <a:r>
              <a:rPr lang="vi-VN" sz="3200"/>
              <a:t>tổ </a:t>
            </a:r>
            <a:r>
              <a:rPr lang="en-US" sz="3200" smtClean="0"/>
              <a:t>ong </a:t>
            </a:r>
            <a:r>
              <a:rPr lang="vi-VN" sz="3200" smtClean="0"/>
              <a:t>cho </a:t>
            </a:r>
            <a:r>
              <a:rPr lang="vi-VN" sz="3200" dirty="0"/>
              <a:t>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ca-bin thứ nhất có 7 người, trong ca-bin thứ hai có 8 người. Hỏi trong hai ca-bin có tất cả bao nhiêu người?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888760" y="1965902"/>
            <a:ext cx="9596967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giải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smtClean="0">
                <a:solidFill>
                  <a:srgbClr val="002060"/>
                </a:solidFill>
                <a:latin typeface="Arial"/>
              </a:rPr>
              <a:t>Trong ca – bin có tất cả số người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7 + 8 = 15 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(người)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solidFill>
                  <a:srgbClr val="002060"/>
                </a:solidFill>
                <a:latin typeface="Arial"/>
              </a:rPr>
              <a:t>Đáp số: 15 người.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6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4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460517" y="750979"/>
              <a:ext cx="40014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À,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đó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là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phép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cộng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qua 10.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Chúng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ta </a:t>
              </a:r>
              <a:r>
                <a:rPr lang="en-US" sz="2000" b="1" smtClean="0">
                  <a:solidFill>
                    <a:srgbClr val="00B0F0"/>
                  </a:solidFill>
                  <a:latin typeface="Arial"/>
                </a:rPr>
                <a:t>học thuộc </a:t>
              </a:r>
              <a:r>
                <a:rPr kumimoji="0" 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luôn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bảng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cộng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 (qua 10)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nào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</a:rPr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6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442</Words>
  <Application>Microsoft Office PowerPoint</Application>
  <PresentationFormat>Widescreen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322</cp:revision>
  <dcterms:created xsi:type="dcterms:W3CDTF">2021-06-02T01:34:28Z</dcterms:created>
  <dcterms:modified xsi:type="dcterms:W3CDTF">2025-10-05T04:12:35Z</dcterms:modified>
</cp:coreProperties>
</file>