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0" r:id="rId3"/>
    <p:sldId id="293" r:id="rId4"/>
    <p:sldId id="283" r:id="rId5"/>
    <p:sldId id="285" r:id="rId6"/>
    <p:sldId id="286" r:id="rId7"/>
    <p:sldId id="287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88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009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7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88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50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59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54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144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076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183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89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200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32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62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88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1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217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74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1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807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132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035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343" y="1799618"/>
            <a:ext cx="68231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383149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09483" y="2041384"/>
            <a:ext cx="83027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 trang 38 )</a:t>
            </a:r>
            <a:endParaRPr kumimoji="0" lang="vi-VN" sz="60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7030A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3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944042" y="4658955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6308961" y="4391394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5263687" y="4506686"/>
            <a:ext cx="3099973" cy="9375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601741" y="3651322"/>
            <a:ext cx="944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/>
              <a:t>) </a:t>
            </a:r>
            <a:r>
              <a:rPr lang="en-US" sz="2400" smtClean="0"/>
              <a:t>Những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183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2025-10-05T04:13:38Z</dcterms:modified>
</cp:coreProperties>
</file>