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1" r:id="rId4"/>
  </p:sldMasterIdLst>
  <p:notesMasterIdLst>
    <p:notesMasterId r:id="rId17"/>
  </p:notesMasterIdLst>
  <p:sldIdLst>
    <p:sldId id="257" r:id="rId5"/>
    <p:sldId id="328" r:id="rId6"/>
    <p:sldId id="303" r:id="rId7"/>
    <p:sldId id="371" r:id="rId8"/>
    <p:sldId id="297" r:id="rId9"/>
    <p:sldId id="378" r:id="rId10"/>
    <p:sldId id="379" r:id="rId11"/>
    <p:sldId id="329" r:id="rId12"/>
    <p:sldId id="377" r:id="rId13"/>
    <p:sldId id="380" r:id="rId14"/>
    <p:sldId id="37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C5345-E8FE-4E40-BB36-54DBFB28C1DE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E74E-89B7-47AE-83AC-62BA711E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6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0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9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33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11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16/10/2025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16/10/2025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16/10/2025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16/10/2025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16/10/2025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08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16/10/2025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5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2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574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12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795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5676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634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29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375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126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0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985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54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2111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949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4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53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8752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485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7839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184940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3511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82369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đen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đèn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304065" y="587946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2" descr="Lý thuyết ôn chữ hoa g tiếng việt 3">
            <a:extLst>
              <a:ext uri="{FF2B5EF4-FFF2-40B4-BE49-F238E27FC236}">
                <a16:creationId xmlns:a16="http://schemas.microsoft.com/office/drawing/2014/main" id="{2C211F4B-2A0E-4689-8CF2-A1002553D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4617632" y="1901628"/>
            <a:ext cx="2506427" cy="34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22FCECC0-7311-48E7-AB51-FDE45AC8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09" y="2779007"/>
            <a:ext cx="1253440" cy="21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Picture 2" descr="Lý thuyết ôn chữ hoa g tiếng việt 3">
            <a:extLst>
              <a:ext uri="{FF2B5EF4-FFF2-40B4-BE49-F238E27FC236}">
                <a16:creationId xmlns:a16="http://schemas.microsoft.com/office/drawing/2014/main" id="{2C211F4B-2A0E-4689-8CF2-A1002553D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4065563" y="1426739"/>
            <a:ext cx="3756074" cy="46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4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22FCECC0-7311-48E7-AB51-FDE45AC8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70" y="1853775"/>
            <a:ext cx="2307101" cy="35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Oval 18">
            <a:extLst>
              <a:ext uri="{FF2B5EF4-FFF2-40B4-BE49-F238E27FC236}">
                <a16:creationId xmlns:a16="http://schemas.microsoft.com/office/drawing/2014/main" id="{CC2AF0BF-1FC1-44F3-9902-8EB431AD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FA77AB7C-F096-4525-8420-67511D96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7 ô li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3E45982-FB41-42B8-9548-4F76DE47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12" name="Picture 10" descr="hoa0001">
            <a:extLst>
              <a:ext uri="{FF2B5EF4-FFF2-40B4-BE49-F238E27FC236}">
                <a16:creationId xmlns:a16="http://schemas.microsoft.com/office/drawing/2014/main" id="{C131D100-20EE-44E6-B38A-787CFA59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1" descr="hoa0001">
            <a:extLst>
              <a:ext uri="{FF2B5EF4-FFF2-40B4-BE49-F238E27FC236}">
                <a16:creationId xmlns:a16="http://schemas.microsoft.com/office/drawing/2014/main" id="{BFFAB108-679B-4095-B49F-5104A23F2A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hoa0001">
            <a:extLst>
              <a:ext uri="{FF2B5EF4-FFF2-40B4-BE49-F238E27FC236}">
                <a16:creationId xmlns:a16="http://schemas.microsoft.com/office/drawing/2014/main" id="{094E869B-371B-48A1-90CF-22064518A8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1682801A-7AC3-4FA4-93F8-8988E7E7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</a:rPr>
              <a:t>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ô li ?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5D0F7560-496B-44EA-9660-18A91C96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8 ô li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8190A1D8-1008-4C76-85F3-ECE89962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" descr="Lý thuyết ôn chữ hoa g tiếng việt 3">
            <a:extLst>
              <a:ext uri="{FF2B5EF4-FFF2-40B4-BE49-F238E27FC236}">
                <a16:creationId xmlns:a16="http://schemas.microsoft.com/office/drawing/2014/main" id="{FF2B3D02-B38B-44E2-AA34-F6F8F3E04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6076056" y="1249508"/>
            <a:ext cx="3565106" cy="49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/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8" name="Text Box 19">
            <a:extLst>
              <a:ext uri="{FF2B5EF4-FFF2-40B4-BE49-F238E27FC236}">
                <a16:creationId xmlns:a16="http://schemas.microsoft.com/office/drawing/2014/main" id="{76D0E3EC-28CE-48CC-97BC-94AA7A72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7488E50-61AA-4C81-9C37-EC8FB4EC51CB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0" name="Picture 10" descr="hoa0001">
            <a:extLst>
              <a:ext uri="{FF2B5EF4-FFF2-40B4-BE49-F238E27FC236}">
                <a16:creationId xmlns:a16="http://schemas.microsoft.com/office/drawing/2014/main" id="{87288766-3A81-4EF9-9741-B802C7A0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1" descr="hoa0001">
            <a:extLst>
              <a:ext uri="{FF2B5EF4-FFF2-40B4-BE49-F238E27FC236}">
                <a16:creationId xmlns:a16="http://schemas.microsoft.com/office/drawing/2014/main" id="{D1FFC742-0F42-4E14-954B-B31CE33BBA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2" descr="hoa0001">
            <a:extLst>
              <a:ext uri="{FF2B5EF4-FFF2-40B4-BE49-F238E27FC236}">
                <a16:creationId xmlns:a16="http://schemas.microsoft.com/office/drawing/2014/main" id="{CAE338D6-A900-4292-8BEF-8638EBD428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DFE45481-F36D-49E3-BF46-0E0E0ABA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</a:rPr>
              <a:t>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ô li ?</a:t>
            </a: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A4D7E444-F749-492F-BEF0-54DD5AB7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70E5B2DB-896F-4F92-A561-D4932E6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ô li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681DE88D-F4C0-4FA2-9939-6CA667DFC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28" name="Picture 2" descr="Lý thuyết ôn chữ hoa g tiếng việt 3">
            <a:extLst>
              <a:ext uri="{FF2B5EF4-FFF2-40B4-BE49-F238E27FC236}">
                <a16:creationId xmlns:a16="http://schemas.microsoft.com/office/drawing/2014/main" id="{E1172E2B-A1A2-4E81-BBCB-9B0B92139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6076056" y="1249508"/>
            <a:ext cx="3565106" cy="49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 animBg="1"/>
      <p:bldP spid="26" grpId="0" build="allAtOnce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4766D3-9657-4BAE-95F8-8E8BDEB37C60}"/>
              </a:ext>
            </a:extLst>
          </p:cNvPr>
          <p:cNvSpPr txBox="1"/>
          <p:nvPr/>
        </p:nvSpPr>
        <p:spPr>
          <a:xfrm>
            <a:off x="3758184" y="2682068"/>
            <a:ext cx="7095744" cy="331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G</a:t>
            </a:r>
            <a:endParaRPr lang="vi-VN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g, h</a:t>
            </a:r>
            <a:endParaRPr lang="vi-VN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36042-BA77-423C-9240-EA062FA2FC1A}"/>
              </a:ext>
            </a:extLst>
          </p:cNvPr>
          <p:cNvGrpSpPr/>
          <p:nvPr/>
        </p:nvGrpSpPr>
        <p:grpSpPr>
          <a:xfrm>
            <a:off x="2989540" y="1137920"/>
            <a:ext cx="8501505" cy="1827594"/>
            <a:chOff x="-616865" y="1022346"/>
            <a:chExt cx="7793381" cy="12163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F051D2-8263-4F4A-B898-7FE4F02AA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-612" r="35159" b="32405"/>
            <a:stretch/>
          </p:blipFill>
          <p:spPr>
            <a:xfrm>
              <a:off x="-616865" y="1022346"/>
              <a:ext cx="7458008" cy="12163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2E949E-E7CB-4D38-96C3-4FB6C1AD1857}"/>
                </a:ext>
              </a:extLst>
            </p:cNvPr>
            <p:cNvSpPr txBox="1"/>
            <p:nvPr/>
          </p:nvSpPr>
          <p:spPr>
            <a:xfrm>
              <a:off x="-410877" y="1352694"/>
              <a:ext cx="7587393" cy="450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>
                  <a:latin typeface="HP001 4 hàng" panose="020B0603050302020204" pitchFamily="34" charset="0"/>
                </a:rPr>
                <a:t> Gần jực </a:t>
              </a:r>
              <a:r>
                <a:rPr lang="el-GR" sz="3800" b="1" dirty="0">
                  <a:latin typeface="HP001 4 hàng" panose="020B0603050302020204" pitchFamily="34" charset="0"/>
                </a:rPr>
                <a:t>κ</a:t>
              </a:r>
              <a:r>
                <a:rPr lang="vi-VN" sz="3800" b="1" dirty="0">
                  <a:latin typeface="HP001 4 hàng" panose="020B0603050302020204" pitchFamily="34" charset="0"/>
                </a:rPr>
                <a:t>ì </a:t>
              </a:r>
              <a:r>
                <a:rPr lang="el-GR" sz="3800" b="1" dirty="0">
                  <a:latin typeface="HP001 4 hàng" panose="020B0603050302020204" pitchFamily="34" charset="0"/>
                </a:rPr>
                <a:t>Α΄</a:t>
              </a:r>
              <a:r>
                <a:rPr lang="vi-VN" sz="3800" b="1" dirty="0">
                  <a:latin typeface="HP001 4 hàng" panose="020B0603050302020204" pitchFamily="34" charset="0"/>
                </a:rPr>
                <a:t>n, gần </a:t>
              </a:r>
              <a:r>
                <a:rPr lang="el-GR" sz="3800" b="1" dirty="0">
                  <a:latin typeface="HP001 4 hàng" panose="020B0603050302020204" pitchFamily="34" charset="0"/>
                </a:rPr>
                <a:t>Α˝</a:t>
              </a:r>
              <a:r>
                <a:rPr lang="vi-VN" sz="3800" b="1" dirty="0">
                  <a:latin typeface="HP001 4 hàng" panose="020B0603050302020204" pitchFamily="34" charset="0"/>
                </a:rPr>
                <a:t>n </a:t>
              </a:r>
              <a:r>
                <a:rPr lang="el-GR" sz="3800" b="1" dirty="0">
                  <a:latin typeface="HP001 4 hàng" panose="020B0603050302020204" pitchFamily="34" charset="0"/>
                </a:rPr>
                <a:t>κ</a:t>
              </a:r>
              <a:r>
                <a:rPr lang="vi-VN" sz="3800" b="1" dirty="0">
                  <a:latin typeface="HP001 4 hàng" panose="020B0603050302020204" pitchFamily="34" charset="0"/>
                </a:rPr>
                <a:t>ì sáng.</a:t>
              </a:r>
              <a:r>
                <a:rPr lang="en-US" sz="3800" b="1" dirty="0">
                  <a:latin typeface="HP001 4 hàng" panose="020B0603050302020204" pitchFamily="34" charset="0"/>
                </a:rPr>
                <a:t> 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25953B-D8FC-412C-BBD1-46CD5526BA34}"/>
              </a:ext>
            </a:extLst>
          </p:cNvPr>
          <p:cNvSpPr/>
          <p:nvPr/>
        </p:nvSpPr>
        <p:spPr>
          <a:xfrm>
            <a:off x="365760" y="233680"/>
            <a:ext cx="3041441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362E1-83FB-4429-B108-40C1E8E8B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3" y="538353"/>
            <a:ext cx="9220167" cy="57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228</Words>
  <Application>Microsoft Office PowerPoint</Application>
  <PresentationFormat>Widescreen</PresentationFormat>
  <Paragraphs>45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2021-07-29T04:27:54Z</dcterms:created>
  <dcterms:modified xsi:type="dcterms:W3CDTF">2025-10-16T16:50:41Z</dcterms:modified>
</cp:coreProperties>
</file>