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3" r:id="rId4"/>
    <p:sldMasterId id="2147483735" r:id="rId5"/>
    <p:sldMasterId id="2147483747" r:id="rId6"/>
  </p:sldMasterIdLst>
  <p:notesMasterIdLst>
    <p:notesMasterId r:id="rId19"/>
  </p:notesMasterIdLst>
  <p:sldIdLst>
    <p:sldId id="257" r:id="rId7"/>
    <p:sldId id="328" r:id="rId8"/>
    <p:sldId id="378" r:id="rId9"/>
    <p:sldId id="269" r:id="rId10"/>
    <p:sldId id="272" r:id="rId11"/>
    <p:sldId id="297" r:id="rId12"/>
    <p:sldId id="273" r:id="rId13"/>
    <p:sldId id="374" r:id="rId14"/>
    <p:sldId id="379" r:id="rId15"/>
    <p:sldId id="380" r:id="rId16"/>
    <p:sldId id="38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5208-E13D-4512-87A3-0EB6835E235D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EBBE-3D1D-4BC6-978D-C6C63B57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9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1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91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50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5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16/10/2025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16/10/2025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16/10/2025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16/10/2025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16/10/2025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46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16/10/2025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3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1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7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2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95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2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252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85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544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93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97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200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9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7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277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9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32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92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04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1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7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301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2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2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45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4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29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381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7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4349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16/10/2025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971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8117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60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9290" indent="-25781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533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7720149" y="2656268"/>
            <a:ext cx="4471851" cy="42017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754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E</a:t>
            </a:r>
            <a:r>
              <a:rPr lang="en-US" sz="6000" b="1">
                <a:solidFill>
                  <a:prstClr val="black"/>
                </a:solidFill>
                <a:latin typeface="HP001 4 hàng" panose="020B0603050302020204" pitchFamily="34" charset="0"/>
              </a:rPr>
              <a:t>, Ê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1"/>
            <a:ext cx="12192000" cy="676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45" y="151722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6626" y="151250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Em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97304" y="151250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Em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1416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Em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4122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Em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6829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6067" y="2840213"/>
            <a:ext cx="4865540" cy="149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yêu mái trường </a:t>
            </a:r>
          </a:p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Có hàng cây mát.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8090" y="151109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30" y="218697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2611" y="218226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3289" y="218226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7401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0107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2814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4075" y="218085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0547" y="2840520"/>
            <a:ext cx="4865540" cy="149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Em yêu mái trường </a:t>
            </a:r>
          </a:p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Có hàng cây mát.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46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1"/>
            <a:ext cx="12192000" cy="676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45" y="151722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6626" y="151250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97304" y="151250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1416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4122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6829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8090" y="151109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30" y="218697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2611" y="218226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3289" y="218226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7401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0107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2814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4075" y="218085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Ê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040" y="3515675"/>
            <a:ext cx="4345901" cy="149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yêu mái trường</a:t>
            </a:r>
          </a:p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Có hàng cây mát </a:t>
            </a:r>
            <a:endParaRPr lang="en-US" sz="3300" b="1" i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730" y="286402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5111" y="285931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5789" y="285931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9901" y="285849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2607" y="285849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5314" y="285849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76575" y="285790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</a:t>
            </a:r>
            <a:endParaRPr lang="en-US" sz="3300" b="1" i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5001" y="3518175"/>
            <a:ext cx="4345901" cy="149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Em yêu mái trường</a:t>
            </a:r>
          </a:p>
          <a:p>
            <a:pPr>
              <a:lnSpc>
                <a:spcPct val="138000"/>
              </a:lnSpc>
            </a:pPr>
            <a:r>
              <a:rPr lang="en-US" sz="3300" b="1" i="1" smtClean="0">
                <a:solidFill>
                  <a:prstClr val="white"/>
                </a:solidFill>
                <a:latin typeface="HP001 4 hàng" panose="020B0603050302020204" pitchFamily="34" charset="0"/>
              </a:rPr>
              <a:t>Có hàng cây mát </a:t>
            </a:r>
            <a:endParaRPr lang="en-US" sz="3300" b="1" i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0" grpId="0"/>
      <p:bldP spid="21" grpId="0"/>
      <p:bldP spid="22" grpId="0"/>
      <p:bldP spid="23" grpId="0"/>
      <p:bldP spid="24" grpId="0"/>
      <p:bldP spid="25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826222" y="5927090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4" descr="Hình chữ e hoa – Hình – mẫu chữ tập viết – Huỳnh Văn Tuyên – Website -  Liberal Dictionary | Glass, Round glass">
            <a:extLst>
              <a:ext uri="{FF2B5EF4-FFF2-40B4-BE49-F238E27FC236}">
                <a16:creationId xmlns:a16="http://schemas.microsoft.com/office/drawing/2014/main" id="{360CE2FE-0B96-4944-82B7-FEE9B2E8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67" y="1963951"/>
            <a:ext cx="2525076" cy="3412266"/>
          </a:xfrm>
          <a:prstGeom prst="roundRect">
            <a:avLst>
              <a:gd name="adj" fmla="val 190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0E517D25-B84B-4AF9-A58A-8B286230E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2" t="25923" r="12361" b="3780"/>
          <a:stretch/>
        </p:blipFill>
        <p:spPr bwMode="auto">
          <a:xfrm>
            <a:off x="7201319" y="3670084"/>
            <a:ext cx="1588817" cy="17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886424" y="5941619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807B997B-E89A-431C-9972-97A8B73F3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20341" r="50710" b="9362"/>
          <a:stretch/>
        </p:blipFill>
        <p:spPr bwMode="auto">
          <a:xfrm>
            <a:off x="7017512" y="3275729"/>
            <a:ext cx="1888744" cy="2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ữ hoa cỡ nhỡ - Ê - Tiếng Việt - Trần Thị Phương - Website của Trần Thị  Phương">
            <a:extLst>
              <a:ext uri="{FF2B5EF4-FFF2-40B4-BE49-F238E27FC236}">
                <a16:creationId xmlns:a16="http://schemas.microsoft.com/office/drawing/2014/main" id="{8EB03BC5-209B-47E8-990D-22CA4E4C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10857" r="12635" b="16609"/>
          <a:stretch/>
        </p:blipFill>
        <p:spPr bwMode="auto">
          <a:xfrm>
            <a:off x="4242931" y="1842300"/>
            <a:ext cx="2568769" cy="3589236"/>
          </a:xfrm>
          <a:prstGeom prst="roundRect">
            <a:avLst>
              <a:gd name="adj" fmla="val 2383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89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ình chữ e hoa – Hình – mẫu chữ tập viết – Huỳnh Văn Tuyên – Website -  Liberal Dictionary | Glass, Round glass">
            <a:extLst>
              <a:ext uri="{FF2B5EF4-FFF2-40B4-BE49-F238E27FC236}">
                <a16:creationId xmlns:a16="http://schemas.microsoft.com/office/drawing/2014/main" id="{360CE2FE-0B96-4944-82B7-FEE9B2E8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28" y="631397"/>
            <a:ext cx="4090469" cy="5527663"/>
          </a:xfrm>
          <a:prstGeom prst="roundRect">
            <a:avLst>
              <a:gd name="adj" fmla="val 190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0E517D25-B84B-4AF9-A58A-8B286230E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2" t="25923" r="12361" b="3780"/>
          <a:stretch/>
        </p:blipFill>
        <p:spPr bwMode="auto">
          <a:xfrm>
            <a:off x="7201088" y="3257520"/>
            <a:ext cx="2573787" cy="27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4230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807B997B-E89A-431C-9972-97A8B73F3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20341" r="50710" b="9362"/>
          <a:stretch/>
        </p:blipFill>
        <p:spPr bwMode="auto">
          <a:xfrm>
            <a:off x="7073723" y="2753664"/>
            <a:ext cx="2732865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ữ hoa cỡ nhỡ - Ê - Tiếng Việt - Trần Thị Phương - Website của Trần Thị  Phương">
            <a:extLst>
              <a:ext uri="{FF2B5EF4-FFF2-40B4-BE49-F238E27FC236}">
                <a16:creationId xmlns:a16="http://schemas.microsoft.com/office/drawing/2014/main" id="{8EB03BC5-209B-47E8-990D-22CA4E4C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10857" r="12635" b="16609"/>
          <a:stretch/>
        </p:blipFill>
        <p:spPr bwMode="auto">
          <a:xfrm>
            <a:off x="2475914" y="674290"/>
            <a:ext cx="3716808" cy="5193344"/>
          </a:xfrm>
          <a:prstGeom prst="roundRect">
            <a:avLst>
              <a:gd name="adj" fmla="val 2383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>
            <a:fillRect/>
          </a:stretch>
        </p:blipFill>
        <p:spPr bwMode="auto">
          <a:xfrm>
            <a:off x="0" y="1547625"/>
            <a:ext cx="12191999" cy="27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1518" y="2132396"/>
            <a:ext cx="1056767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2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 yêu mái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01516" y="2990659"/>
            <a:ext cx="10789742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2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 hàng cây mát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4970" y="238760"/>
            <a:ext cx="3418205" cy="9836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Viết từ ứng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F648C-230C-41D4-8AFA-4F84F9D9A64B}"/>
              </a:ext>
            </a:extLst>
          </p:cNvPr>
          <p:cNvSpPr txBox="1"/>
          <p:nvPr/>
        </p:nvSpPr>
        <p:spPr>
          <a:xfrm>
            <a:off x="2833285" y="4306844"/>
            <a:ext cx="6525427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E,C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E, y, g,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1"/>
            <a:ext cx="12192000" cy="676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657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612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7566" y="1014609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6476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5387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8153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11" y="2372839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710" y="2362192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0332" y="2362192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3090" y="2369589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3" y="2366354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66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66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4839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dirty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8553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9699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6510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7811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E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8153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E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567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7749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1463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2609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9420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721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1063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b="1">
                <a:solidFill>
                  <a:prstClr val="white"/>
                </a:solidFill>
                <a:latin typeface="HP001 4 hàng" panose="020B0603050302020204" pitchFamily="34" charset="0"/>
              </a:rPr>
              <a:t>Ê</a:t>
            </a:r>
            <a:r>
              <a:rPr lang="en-US" sz="33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endParaRPr lang="en-US" sz="3300" b="1" dirty="0" smtClean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265</Words>
  <Application>Microsoft Office PowerPoint</Application>
  <PresentationFormat>Widescreen</PresentationFormat>
  <Paragraphs>95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黑体</vt:lpstr>
      <vt:lpstr>Times New Roman</vt:lpstr>
      <vt:lpstr>Wingdings</vt:lpstr>
      <vt:lpstr>华康少女文字W5(P)</vt:lpstr>
      <vt:lpstr>Office 主题​​</vt:lpstr>
      <vt:lpstr>1_Office Theme</vt:lpstr>
      <vt:lpstr>1_Office 主题​​</vt:lpstr>
      <vt:lpstr>2_Office 主题​​</vt:lpstr>
      <vt:lpstr>4_Office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2021-07-28T13:40:54Z</dcterms:created>
  <dcterms:modified xsi:type="dcterms:W3CDTF">2025-10-16T16:47:16Z</dcterms:modified>
</cp:coreProperties>
</file>