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jpg" ContentType="image/jpeg"/>
  <Default Extension="mp4" ContentType="video/mp4"/>
  <Default Extension="png" ContentType="image/png"/>
  <Default Extension="rels" ContentType="application/vnd.openxmlformats-package.relationships+xml"/>
  <Default Extension="tmp" ContentType="image/p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56" r:id="rId2"/>
    <p:sldId id="8578" r:id="rId3"/>
    <p:sldId id="8565" r:id="rId4"/>
    <p:sldId id="8559" r:id="rId5"/>
    <p:sldId id="8566" r:id="rId6"/>
    <p:sldId id="8571" r:id="rId7"/>
    <p:sldId id="8572" r:id="rId8"/>
    <p:sldId id="8573" r:id="rId9"/>
    <p:sldId id="8568" r:id="rId10"/>
    <p:sldId id="8577" r:id="rId11"/>
    <p:sldId id="8569" r:id="rId12"/>
    <p:sldId id="8575" r:id="rId13"/>
    <p:sldId id="8574" r:id="rId14"/>
    <p:sldId id="8563" r:id="rId15"/>
  </p:sldIdLst>
  <p:sldSz cx="12192000" cy="6858000"/>
  <p:notesSz cx="6858000" cy="9144000"/>
  <p:custDataLst>
    <p:tags r:id="rId17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2A303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338" autoAdjust="0"/>
    <p:restoredTop sz="94660"/>
  </p:normalViewPr>
  <p:slideViewPr>
    <p:cSldViewPr snapToGrid="0">
      <p:cViewPr varScale="1">
        <p:scale>
          <a:sx n="67" d="100"/>
          <a:sy n="67" d="100"/>
        </p:scale>
        <p:origin x="476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50" d="100"/>
        <a:sy n="5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gs" Target="tags/tag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69E29FD-5CB0-43B2-8DE4-7A81EECF5A0B}" type="datetimeFigureOut">
              <a:rPr lang="zh-CN" altLang="en-US" smtClean="0"/>
              <a:t>2025/5/12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2A2CAD8-F91A-409A-B778-AA74111763F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440312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269E6307-B339-4BB6-917D-3C23473274C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E2072071-EDC3-4497-9CF5-D380D82635D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260F51E2-6110-42B6-AD1C-2A061E7009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1456EF-EDA7-466D-90A9-97D47B7037CB}" type="datetimeFigureOut">
              <a:rPr lang="zh-CN" altLang="en-US" smtClean="0"/>
              <a:t>2025/5/12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0FB077BF-E70D-46F2-806A-019D5E9D85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E190F3DE-A7B7-4C33-862E-179405C3AC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7D73ED-7EBB-4E11-B60B-79773C5177D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538117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8DF56CA-60B2-41D2-9BC1-9F491180B7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4D036413-0D1F-49C6-ABC3-E88B00AA9D1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990967AC-5B2E-4CE5-B02B-28F41E919F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1456EF-EDA7-466D-90A9-97D47B7037CB}" type="datetimeFigureOut">
              <a:rPr lang="zh-CN" altLang="en-US" smtClean="0"/>
              <a:t>2025/5/12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8E7432D6-B28E-4415-90A8-1491910D2A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CFD1B169-DE41-4C59-B264-6376E14F05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7D73ED-7EBB-4E11-B60B-79773C5177D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967251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EF2B3E7E-5BF0-4A59-8E75-85A611782CB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98194D29-58BB-4975-B376-EF1A5BC29E8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F808C711-39DA-4EF0-8F62-5B958554AD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1456EF-EDA7-466D-90A9-97D47B7037CB}" type="datetimeFigureOut">
              <a:rPr lang="zh-CN" altLang="en-US" smtClean="0"/>
              <a:t>2025/5/12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E334A974-65FE-4464-B01A-02E8F7EFEA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C5120632-8296-4676-AD40-600AE63B59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7D73ED-7EBB-4E11-B60B-79773C5177D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8538881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205189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:blinds/>
      </p:transition>
    </mc:Choice>
    <mc:Fallback xmlns="">
      <p:transition spd="slow">
        <p:blinds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25B2B0-692A-46A2-956F-D87A1A3CFB5B}" type="datetimeFigureOut">
              <a:rPr lang="zh-CN" altLang="en-US"/>
              <a:pPr>
                <a:defRPr/>
              </a:pPr>
              <a:t>2025/5/12</a:t>
            </a:fld>
            <a:endParaRPr lang="zh-CN" altLang="en-US"/>
          </a:p>
        </p:txBody>
      </p:sp>
      <p:sp>
        <p:nvSpPr>
          <p:cNvPr id="3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E584FB-8213-408C-973A-0BFE315A5B2C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6661013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5894449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726963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3EF77EB-7B1C-4797-B807-1B765A2162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2F7EB334-C061-42FA-A5AE-07BFA35371E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1147535A-CA5C-4FEB-8741-595DAEBF88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1456EF-EDA7-466D-90A9-97D47B7037CB}" type="datetimeFigureOut">
              <a:rPr lang="zh-CN" altLang="en-US" smtClean="0"/>
              <a:t>2025/5/12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0E5168A3-DC42-4431-B2A4-33DDF8F942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428EB0B5-8941-4C75-B707-5940D44EDB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7D73ED-7EBB-4E11-B60B-79773C5177D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745463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805127F-20D8-4068-878F-48890575BF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EB98F518-0D22-4132-8C68-ED1D54680E2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6A1F2D2F-B897-46FD-A83C-A03ED06B7A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1456EF-EDA7-466D-90A9-97D47B7037CB}" type="datetimeFigureOut">
              <a:rPr lang="zh-CN" altLang="en-US" smtClean="0"/>
              <a:t>2025/5/12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BE6671F4-D60B-47B4-BB35-3100C47437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DE45399D-A2E8-4CAD-B3BB-26E911D8EA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7D73ED-7EBB-4E11-B60B-79773C5177D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809276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A94A8BC-975A-4B24-8DA5-BFD4085B51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A1B4331B-1258-49A7-A448-BA619BD2CBF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CA832F10-E7A1-4918-9586-614F89310C7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96315400-E657-44A6-9431-0775D13380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1456EF-EDA7-466D-90A9-97D47B7037CB}" type="datetimeFigureOut">
              <a:rPr lang="zh-CN" altLang="en-US" smtClean="0"/>
              <a:t>2025/5/12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894BE32A-A4EE-4002-9DA3-2E867BA793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E905ECE8-9536-4F2A-A2C6-F24A7E3A8A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7D73ED-7EBB-4E11-B60B-79773C5177D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554973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63728D4C-61C7-4860-85A6-A3F6A9C47B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55DC5404-67DA-47BC-BDC7-CFE0371E0D5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9DC7319B-9EFD-4F2B-AFB4-6F8FF9B70EC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0BA08BC7-5813-4F8F-A400-9C517B3D3C9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D2A17C35-FA6D-40CF-817E-CED56FC4744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6C908C43-40B8-47E0-BEE5-4D569B395D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1456EF-EDA7-466D-90A9-97D47B7037CB}" type="datetimeFigureOut">
              <a:rPr lang="zh-CN" altLang="en-US" smtClean="0"/>
              <a:t>2025/5/12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5B9C5204-5B7E-43D5-BD5A-EE4E20494E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C9D37292-8C9A-410B-BA66-F18700020C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7D73ED-7EBB-4E11-B60B-79773C5177D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865646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24D604C9-D928-41DE-A839-3EAEC1FAB6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55DAC134-AFFB-4EBC-8577-3763C77156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1456EF-EDA7-466D-90A9-97D47B7037CB}" type="datetimeFigureOut">
              <a:rPr lang="zh-CN" altLang="en-US" smtClean="0"/>
              <a:t>2025/5/12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65D0B644-513C-4606-84A6-087331DB59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AAF4FFAE-F259-4982-A5E1-51E8751844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7D73ED-7EBB-4E11-B60B-79773C5177D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502714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CB8FB671-D110-4C75-BC20-D71012F4A8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1456EF-EDA7-466D-90A9-97D47B7037CB}" type="datetimeFigureOut">
              <a:rPr lang="zh-CN" altLang="en-US" smtClean="0"/>
              <a:t>2025/5/12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14D5A602-2A66-4B9D-AC99-DCA045FC37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EAFDC037-E85D-4B1C-AAF2-707E200379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7D73ED-7EBB-4E11-B60B-79773C5177D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907187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468E56B-88A9-4A63-AA39-EEC66F4BBF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ADAD1967-9EA4-49D8-B47A-A4928B9BDA0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7B30B7C7-9F69-405B-A724-A56FFE8CF0D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15A3FB0E-9CF1-484B-B4E7-EDED727E82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1456EF-EDA7-466D-90A9-97D47B7037CB}" type="datetimeFigureOut">
              <a:rPr lang="zh-CN" altLang="en-US" smtClean="0"/>
              <a:t>2025/5/12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A0058464-C1D5-4E69-91AB-FEEADBE5E5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4FD4698F-D47F-464C-8A82-581E076C79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7D73ED-7EBB-4E11-B60B-79773C5177D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757779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CACE7E5-5001-424A-AA19-22C73E2924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D37281FE-6EDA-43D6-9015-553BF16EDF8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D30C39A6-BBC0-4016-B558-EF17FDE3498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9C7275C6-0447-48E4-871A-D2274E6D96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1456EF-EDA7-466D-90A9-97D47B7037CB}" type="datetimeFigureOut">
              <a:rPr lang="zh-CN" altLang="en-US" smtClean="0"/>
              <a:t>2025/5/12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4EAF0A44-B67C-432B-AF7A-A261D75E71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654500BC-68D8-47FB-87BF-3CAD99BFFB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7D73ED-7EBB-4E11-B60B-79773C5177D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405329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8F7264FB-0618-4E18-959B-77CB113B87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56F56141-EDC8-4561-B210-A15B1651A4D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DB2B7860-1501-44BF-BDA2-4ECAC48F4CE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51456EF-EDA7-466D-90A9-97D47B7037CB}" type="datetimeFigureOut">
              <a:rPr lang="zh-CN" altLang="en-US" smtClean="0"/>
              <a:t>2025/5/12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E21586E5-F721-4A39-860D-941C9E93EA1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B93DB4B5-A198-4FFC-8349-20B0234F0F7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7D73ED-7EBB-4E11-B60B-79773C5177D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928154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3" r:id="rId12"/>
    <p:sldLayoutId id="2147483664" r:id="rId13"/>
    <p:sldLayoutId id="2147483665" r:id="rId14"/>
    <p:sldLayoutId id="2147483666" r:id="rId1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gif"/><Relationship Id="rId5" Type="http://schemas.openxmlformats.org/officeDocument/2006/relationships/image" Target="../media/image4.gif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4.emf"/><Relationship Id="rId4" Type="http://schemas.openxmlformats.org/officeDocument/2006/relationships/image" Target="../media/image33.emf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emf"/><Relationship Id="rId3" Type="http://schemas.openxmlformats.org/officeDocument/2006/relationships/image" Target="../media/image6.emf"/><Relationship Id="rId7" Type="http://schemas.openxmlformats.org/officeDocument/2006/relationships/image" Target="../media/image10.emf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emf"/><Relationship Id="rId5" Type="http://schemas.openxmlformats.org/officeDocument/2006/relationships/image" Target="../media/image8.emf"/><Relationship Id="rId4" Type="http://schemas.openxmlformats.org/officeDocument/2006/relationships/image" Target="../media/image7.emf"/><Relationship Id="rId9" Type="http://schemas.openxmlformats.org/officeDocument/2006/relationships/image" Target="../media/image12.e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emf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6.emf"/><Relationship Id="rId5" Type="http://schemas.openxmlformats.org/officeDocument/2006/relationships/image" Target="../media/image35.png"/><Relationship Id="rId4" Type="http://schemas.openxmlformats.org/officeDocument/2006/relationships/image" Target="../media/image14.e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emf"/><Relationship Id="rId3" Type="http://schemas.openxmlformats.org/officeDocument/2006/relationships/image" Target="../media/image6.emf"/><Relationship Id="rId7" Type="http://schemas.openxmlformats.org/officeDocument/2006/relationships/image" Target="../media/image10.emf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emf"/><Relationship Id="rId5" Type="http://schemas.openxmlformats.org/officeDocument/2006/relationships/image" Target="../media/image8.emf"/><Relationship Id="rId4" Type="http://schemas.openxmlformats.org/officeDocument/2006/relationships/image" Target="../media/image7.emf"/><Relationship Id="rId9" Type="http://schemas.openxmlformats.org/officeDocument/2006/relationships/image" Target="../media/image12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13" Type="http://schemas.openxmlformats.org/officeDocument/2006/relationships/image" Target="../media/image21.jp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15.png"/><Relationship Id="rId12" Type="http://schemas.openxmlformats.org/officeDocument/2006/relationships/image" Target="../media/image20.jpeg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6" Type="http://schemas.openxmlformats.org/officeDocument/2006/relationships/image" Target="../media/image10.emf"/><Relationship Id="rId11" Type="http://schemas.openxmlformats.org/officeDocument/2006/relationships/image" Target="../media/image19.jpeg"/><Relationship Id="rId5" Type="http://schemas.openxmlformats.org/officeDocument/2006/relationships/image" Target="../media/image14.emf"/><Relationship Id="rId10" Type="http://schemas.openxmlformats.org/officeDocument/2006/relationships/image" Target="../media/image18.jpeg"/><Relationship Id="rId4" Type="http://schemas.openxmlformats.org/officeDocument/2006/relationships/image" Target="../media/image1.jpg"/><Relationship Id="rId9" Type="http://schemas.openxmlformats.org/officeDocument/2006/relationships/image" Target="../media/image17.tm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7" Type="http://schemas.openxmlformats.org/officeDocument/2006/relationships/image" Target="../media/image2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emf"/><Relationship Id="rId7" Type="http://schemas.openxmlformats.org/officeDocument/2006/relationships/image" Target="../media/image31.emf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emf"/><Relationship Id="rId5" Type="http://schemas.openxmlformats.org/officeDocument/2006/relationships/image" Target="../media/image30.emf"/><Relationship Id="rId4" Type="http://schemas.openxmlformats.org/officeDocument/2006/relationships/image" Target="../media/image2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id="{BBAD3D43-04B8-4A12-ACD7-73C535D6A90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13" r="7813"/>
          <a:stretch/>
        </p:blipFill>
        <p:spPr>
          <a:xfrm rot="5400000">
            <a:off x="2667000" y="-2667000"/>
            <a:ext cx="6858000" cy="12192000"/>
          </a:xfrm>
          <a:prstGeom prst="rect">
            <a:avLst/>
          </a:prstGeom>
        </p:spPr>
      </p:pic>
      <p:pic>
        <p:nvPicPr>
          <p:cNvPr id="21" name="图片 20">
            <a:extLst>
              <a:ext uri="{FF2B5EF4-FFF2-40B4-BE49-F238E27FC236}">
                <a16:creationId xmlns:a16="http://schemas.microsoft.com/office/drawing/2014/main" id="{FAF49666-CA37-4845-8451-128A8AA338E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194353" y="-1760316"/>
            <a:ext cx="5803294" cy="10378632"/>
          </a:xfrm>
          <a:prstGeom prst="rect">
            <a:avLst/>
          </a:prstGeom>
        </p:spPr>
      </p:pic>
      <p:sp>
        <p:nvSpPr>
          <p:cNvPr id="2" name="矩形 1">
            <a:extLst>
              <a:ext uri="{FF2B5EF4-FFF2-40B4-BE49-F238E27FC236}">
                <a16:creationId xmlns:a16="http://schemas.microsoft.com/office/drawing/2014/main" id="{93F2CDC7-90A7-40E1-A453-59A145C99A92}"/>
              </a:ext>
            </a:extLst>
          </p:cNvPr>
          <p:cNvSpPr/>
          <p:nvPr/>
        </p:nvSpPr>
        <p:spPr>
          <a:xfrm>
            <a:off x="1219200" y="862670"/>
            <a:ext cx="9611360" cy="4868500"/>
          </a:xfrm>
          <a:prstGeom prst="rect">
            <a:avLst/>
          </a:prstGeom>
          <a:solidFill>
            <a:schemeClr val="bg1"/>
          </a:solidFill>
          <a:ln w="76200">
            <a:noFill/>
          </a:ln>
          <a:effectLst>
            <a:outerShdw blurRad="368300" sx="102000" sy="102000" algn="ctr" rotWithShape="0">
              <a:prstClr val="black">
                <a:alpha val="18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7" name="图片 26">
            <a:extLst>
              <a:ext uri="{FF2B5EF4-FFF2-40B4-BE49-F238E27FC236}">
                <a16:creationId xmlns:a16="http://schemas.microsoft.com/office/drawing/2014/main" id="{6D4FE950-136A-4682-8BA4-20046AAF2237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77" t="44966" b="31828"/>
          <a:stretch/>
        </p:blipFill>
        <p:spPr>
          <a:xfrm>
            <a:off x="-1" y="2296160"/>
            <a:ext cx="12192002" cy="456184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244680" y="1458001"/>
            <a:ext cx="7184980" cy="286232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6000">
                <a:solidFill>
                  <a:schemeClr val="accent5">
                    <a:lumMod val="75000"/>
                  </a:schemeClr>
                </a:solidFill>
                <a:latin typeface="SVN-Caprica Script" pitchFamily="2" charset="0"/>
              </a:rPr>
              <a:t>CHÀO MỪNG CÁC CON</a:t>
            </a:r>
          </a:p>
          <a:p>
            <a:pPr algn="ctr"/>
            <a:r>
              <a:rPr lang="en-GB" sz="6000">
                <a:solidFill>
                  <a:schemeClr val="accent5">
                    <a:lumMod val="75000"/>
                  </a:schemeClr>
                </a:solidFill>
                <a:latin typeface="SVN-Caprica Script" pitchFamily="2" charset="0"/>
              </a:rPr>
              <a:t>ĐẾN VỚI TIẾT HỌC</a:t>
            </a:r>
          </a:p>
          <a:p>
            <a:pPr algn="ctr"/>
            <a:r>
              <a:rPr lang="en-GB" sz="6000">
                <a:solidFill>
                  <a:schemeClr val="accent5">
                    <a:lumMod val="75000"/>
                  </a:schemeClr>
                </a:solidFill>
                <a:latin typeface="SVN-Caprica Script" pitchFamily="2" charset="0"/>
              </a:rPr>
              <a:t>TIẾNG VIỆT </a:t>
            </a:r>
            <a:r>
              <a:rPr lang="en-GB" sz="6000">
                <a:solidFill>
                  <a:schemeClr val="accent5">
                    <a:lumMod val="75000"/>
                  </a:schemeClr>
                </a:solidFill>
                <a:latin typeface="Coiny" panose="02000903060500060000" pitchFamily="2" charset="0"/>
              </a:rPr>
              <a:t> 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C9615F6E-23C5-4AD7-96A8-7B5249C8E2C6}"/>
              </a:ext>
            </a:extLst>
          </p:cNvPr>
          <p:cNvGrpSpPr/>
          <p:nvPr/>
        </p:nvGrpSpPr>
        <p:grpSpPr>
          <a:xfrm>
            <a:off x="143661" y="4751803"/>
            <a:ext cx="12192000" cy="2174175"/>
            <a:chOff x="-1178284" y="4220649"/>
            <a:chExt cx="14695717" cy="3022482"/>
          </a:xfrm>
        </p:grpSpPr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DE6D6AB8-DCD2-4836-B66E-A683C59A4653}"/>
                </a:ext>
              </a:extLst>
            </p:cNvPr>
            <p:cNvGrpSpPr/>
            <p:nvPr/>
          </p:nvGrpSpPr>
          <p:grpSpPr>
            <a:xfrm>
              <a:off x="-1178284" y="4695337"/>
              <a:ext cx="12140835" cy="2500032"/>
              <a:chOff x="382287" y="4081809"/>
              <a:chExt cx="11047711" cy="2812721"/>
            </a:xfrm>
          </p:grpSpPr>
          <p:pic>
            <p:nvPicPr>
              <p:cNvPr id="24" name="Picture 23">
                <a:extLst>
                  <a:ext uri="{FF2B5EF4-FFF2-40B4-BE49-F238E27FC236}">
                    <a16:creationId xmlns:a16="http://schemas.microsoft.com/office/drawing/2014/main" id="{EDC79866-1996-4210-B5F7-8728AF9C948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501993">
                <a:off x="382287" y="4269627"/>
                <a:ext cx="2132893" cy="2468432"/>
              </a:xfrm>
              <a:prstGeom prst="rect">
                <a:avLst/>
              </a:prstGeom>
            </p:spPr>
          </p:pic>
          <p:pic>
            <p:nvPicPr>
              <p:cNvPr id="25" name="Picture 24">
                <a:extLst>
                  <a:ext uri="{FF2B5EF4-FFF2-40B4-BE49-F238E27FC236}">
                    <a16:creationId xmlns:a16="http://schemas.microsoft.com/office/drawing/2014/main" id="{291079A8-942C-434C-B330-45A8067A76E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21098007" flipH="1">
                <a:off x="1967952" y="5077053"/>
                <a:ext cx="1570424" cy="1817477"/>
              </a:xfrm>
              <a:prstGeom prst="rect">
                <a:avLst/>
              </a:prstGeom>
            </p:spPr>
          </p:pic>
          <p:pic>
            <p:nvPicPr>
              <p:cNvPr id="26" name="Picture 25">
                <a:extLst>
                  <a:ext uri="{FF2B5EF4-FFF2-40B4-BE49-F238E27FC236}">
                    <a16:creationId xmlns:a16="http://schemas.microsoft.com/office/drawing/2014/main" id="{7A75CD49-249C-44D8-9FB1-57817F74186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 cstate="hq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21098007" flipH="1">
                <a:off x="4613175" y="5580215"/>
                <a:ext cx="986088" cy="1141215"/>
              </a:xfrm>
              <a:prstGeom prst="rect">
                <a:avLst/>
              </a:prstGeom>
            </p:spPr>
          </p:pic>
          <p:pic>
            <p:nvPicPr>
              <p:cNvPr id="28" name="Picture 27">
                <a:extLst>
                  <a:ext uri="{FF2B5EF4-FFF2-40B4-BE49-F238E27FC236}">
                    <a16:creationId xmlns:a16="http://schemas.microsoft.com/office/drawing/2014/main" id="{924FCEDF-F73D-43DF-BB7D-9FE9C34DF41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21098007" flipH="1">
                <a:off x="5206969" y="5003179"/>
                <a:ext cx="1533743" cy="1775026"/>
              </a:xfrm>
              <a:prstGeom prst="rect">
                <a:avLst/>
              </a:prstGeom>
            </p:spPr>
          </p:pic>
          <p:pic>
            <p:nvPicPr>
              <p:cNvPr id="29" name="Picture 28">
                <a:extLst>
                  <a:ext uri="{FF2B5EF4-FFF2-40B4-BE49-F238E27FC236}">
                    <a16:creationId xmlns:a16="http://schemas.microsoft.com/office/drawing/2014/main" id="{54FA3BA9-C56B-4169-86F6-AD72DB633C1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 cstate="hq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21098007" flipH="1">
                <a:off x="6346079" y="5632788"/>
                <a:ext cx="986088" cy="1141215"/>
              </a:xfrm>
              <a:prstGeom prst="rect">
                <a:avLst/>
              </a:prstGeom>
            </p:spPr>
          </p:pic>
          <p:pic>
            <p:nvPicPr>
              <p:cNvPr id="30" name="Picture 29">
                <a:extLst>
                  <a:ext uri="{FF2B5EF4-FFF2-40B4-BE49-F238E27FC236}">
                    <a16:creationId xmlns:a16="http://schemas.microsoft.com/office/drawing/2014/main" id="{B30A95C2-E3DF-4B99-AECC-79B0434CDD9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21098007" flipH="1">
                <a:off x="8450430" y="5007078"/>
                <a:ext cx="1533743" cy="1775026"/>
              </a:xfrm>
              <a:prstGeom prst="rect">
                <a:avLst/>
              </a:prstGeom>
            </p:spPr>
          </p:pic>
          <p:pic>
            <p:nvPicPr>
              <p:cNvPr id="31" name="Picture 30">
                <a:extLst>
                  <a:ext uri="{FF2B5EF4-FFF2-40B4-BE49-F238E27FC236}">
                    <a16:creationId xmlns:a16="http://schemas.microsoft.com/office/drawing/2014/main" id="{E4BF4E02-3D6F-423B-95D3-EE3BEEA996D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21098007" flipH="1">
                <a:off x="9297105" y="4081809"/>
                <a:ext cx="2132893" cy="2468432"/>
              </a:xfrm>
              <a:prstGeom prst="rect">
                <a:avLst/>
              </a:prstGeom>
            </p:spPr>
          </p:pic>
        </p:grpSp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678F8A15-C1F7-4576-A447-37CFB8F1118C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7951593" y="4220649"/>
              <a:ext cx="1664660" cy="1234623"/>
            </a:xfrm>
            <a:prstGeom prst="rect">
              <a:avLst/>
            </a:prstGeom>
          </p:spPr>
        </p:pic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39CCE20A-6DD4-407E-99D0-DA3CD88830AA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2073558" y="4959204"/>
              <a:ext cx="1664660" cy="1234623"/>
            </a:xfrm>
            <a:prstGeom prst="rect">
              <a:avLst/>
            </a:prstGeom>
          </p:spPr>
        </p:pic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A1367193-4F32-46D3-86F9-1F24D5A37147}"/>
                </a:ext>
              </a:extLst>
            </p:cNvPr>
            <p:cNvGrpSpPr/>
            <p:nvPr/>
          </p:nvGrpSpPr>
          <p:grpSpPr>
            <a:xfrm>
              <a:off x="1376598" y="4743099"/>
              <a:ext cx="12140835" cy="2500032"/>
              <a:chOff x="382287" y="4081809"/>
              <a:chExt cx="11047711" cy="2812721"/>
            </a:xfrm>
          </p:grpSpPr>
          <p:pic>
            <p:nvPicPr>
              <p:cNvPr id="14" name="Picture 13">
                <a:extLst>
                  <a:ext uri="{FF2B5EF4-FFF2-40B4-BE49-F238E27FC236}">
                    <a16:creationId xmlns:a16="http://schemas.microsoft.com/office/drawing/2014/main" id="{4D5D57A7-51ED-4E93-A9E3-41F7BDA20FF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501993">
                <a:off x="382287" y="4269627"/>
                <a:ext cx="2132893" cy="2468432"/>
              </a:xfrm>
              <a:prstGeom prst="rect">
                <a:avLst/>
              </a:prstGeom>
            </p:spPr>
          </p:pic>
          <p:pic>
            <p:nvPicPr>
              <p:cNvPr id="15" name="Picture 14">
                <a:extLst>
                  <a:ext uri="{FF2B5EF4-FFF2-40B4-BE49-F238E27FC236}">
                    <a16:creationId xmlns:a16="http://schemas.microsoft.com/office/drawing/2014/main" id="{184C85DF-9DF7-45EB-90D6-24D93C37BC9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21098007" flipH="1">
                <a:off x="1967952" y="5077053"/>
                <a:ext cx="1570424" cy="1817477"/>
              </a:xfrm>
              <a:prstGeom prst="rect">
                <a:avLst/>
              </a:prstGeom>
            </p:spPr>
          </p:pic>
          <p:pic>
            <p:nvPicPr>
              <p:cNvPr id="16" name="Picture 15">
                <a:extLst>
                  <a:ext uri="{FF2B5EF4-FFF2-40B4-BE49-F238E27FC236}">
                    <a16:creationId xmlns:a16="http://schemas.microsoft.com/office/drawing/2014/main" id="{D76DA4C8-17F6-4DC8-A1D4-86638A6BB99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 cstate="hq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21098007" flipH="1">
                <a:off x="4613175" y="5580215"/>
                <a:ext cx="986088" cy="1141215"/>
              </a:xfrm>
              <a:prstGeom prst="rect">
                <a:avLst/>
              </a:prstGeom>
            </p:spPr>
          </p:pic>
          <p:pic>
            <p:nvPicPr>
              <p:cNvPr id="17" name="Picture 16">
                <a:extLst>
                  <a:ext uri="{FF2B5EF4-FFF2-40B4-BE49-F238E27FC236}">
                    <a16:creationId xmlns:a16="http://schemas.microsoft.com/office/drawing/2014/main" id="{80F811CE-A382-4AE2-A4DF-0D3CAE50E3D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21098007" flipH="1">
                <a:off x="5206969" y="5003179"/>
                <a:ext cx="1533743" cy="1775026"/>
              </a:xfrm>
              <a:prstGeom prst="rect">
                <a:avLst/>
              </a:prstGeom>
            </p:spPr>
          </p:pic>
          <p:pic>
            <p:nvPicPr>
              <p:cNvPr id="18" name="Picture 17">
                <a:extLst>
                  <a:ext uri="{FF2B5EF4-FFF2-40B4-BE49-F238E27FC236}">
                    <a16:creationId xmlns:a16="http://schemas.microsoft.com/office/drawing/2014/main" id="{E9CCE8F8-483B-4147-A55A-0A4D4BBFDC3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 cstate="hq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21098007" flipH="1">
                <a:off x="6346079" y="5632788"/>
                <a:ext cx="986088" cy="1141215"/>
              </a:xfrm>
              <a:prstGeom prst="rect">
                <a:avLst/>
              </a:prstGeom>
            </p:spPr>
          </p:pic>
          <p:pic>
            <p:nvPicPr>
              <p:cNvPr id="19" name="Picture 18">
                <a:extLst>
                  <a:ext uri="{FF2B5EF4-FFF2-40B4-BE49-F238E27FC236}">
                    <a16:creationId xmlns:a16="http://schemas.microsoft.com/office/drawing/2014/main" id="{EE5D15B8-56C6-438F-9679-30FE614A75A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21098007" flipH="1">
                <a:off x="8450430" y="5007078"/>
                <a:ext cx="1533743" cy="1775026"/>
              </a:xfrm>
              <a:prstGeom prst="rect">
                <a:avLst/>
              </a:prstGeom>
            </p:spPr>
          </p:pic>
          <p:pic>
            <p:nvPicPr>
              <p:cNvPr id="20" name="Picture 19">
                <a:extLst>
                  <a:ext uri="{FF2B5EF4-FFF2-40B4-BE49-F238E27FC236}">
                    <a16:creationId xmlns:a16="http://schemas.microsoft.com/office/drawing/2014/main" id="{C5717DDF-BC7C-466F-BA91-933C861484E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21098007" flipH="1">
                <a:off x="9297105" y="4081809"/>
                <a:ext cx="2132893" cy="2468432"/>
              </a:xfrm>
              <a:prstGeom prst="rect">
                <a:avLst/>
              </a:prstGeom>
            </p:spPr>
          </p:pic>
        </p:grpSp>
      </p:grpSp>
    </p:spTree>
    <p:extLst>
      <p:ext uri="{BB962C8B-B14F-4D97-AF65-F5344CB8AC3E}">
        <p14:creationId xmlns:p14="http://schemas.microsoft.com/office/powerpoint/2010/main" val="36354635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cover/>
      </p:transition>
    </mc:Choice>
    <mc:Fallback xmlns="">
      <p:transition spd="slow">
        <p:cover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4A52483F-B04D-8764-D78B-DD0388BF9846}"/>
              </a:ext>
            </a:extLst>
          </p:cNvPr>
          <p:cNvSpPr txBox="1"/>
          <p:nvPr/>
        </p:nvSpPr>
        <p:spPr>
          <a:xfrm>
            <a:off x="133350" y="-74068"/>
            <a:ext cx="11079707" cy="7325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tham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khảo</a:t>
            </a:r>
            <a:endParaRPr lang="en-US" sz="4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en-US" sz="4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Lan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mầm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non.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Hàng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sớm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đón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dạy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hát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múa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lo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bữa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giấc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ngủ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Nhờ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tận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tâm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dạy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dỗ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mà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càng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tiến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bộ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phụ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huynh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yên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tâm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rất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quý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phục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Lớn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mơ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ước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trở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mầm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non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Lan.</a:t>
            </a:r>
          </a:p>
          <a:p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7987995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图片 26">
            <a:extLst>
              <a:ext uri="{FF2B5EF4-FFF2-40B4-BE49-F238E27FC236}">
                <a16:creationId xmlns:a16="http://schemas.microsoft.com/office/drawing/2014/main" id="{D7705692-CD95-4598-B67E-BCAA088FCDE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13" r="7813"/>
          <a:stretch/>
        </p:blipFill>
        <p:spPr>
          <a:xfrm rot="5400000">
            <a:off x="2667000" y="-2753920"/>
            <a:ext cx="6858000" cy="12192000"/>
          </a:xfrm>
          <a:prstGeom prst="rect">
            <a:avLst/>
          </a:prstGeom>
        </p:spPr>
      </p:pic>
      <p:grpSp>
        <p:nvGrpSpPr>
          <p:cNvPr id="17" name="Group 16">
            <a:extLst>
              <a:ext uri="{FF2B5EF4-FFF2-40B4-BE49-F238E27FC236}">
                <a16:creationId xmlns:a16="http://schemas.microsoft.com/office/drawing/2014/main" id="{5CFDFB1A-78AB-4C57-A129-543F6075C0DB}"/>
              </a:ext>
            </a:extLst>
          </p:cNvPr>
          <p:cNvGrpSpPr/>
          <p:nvPr/>
        </p:nvGrpSpPr>
        <p:grpSpPr>
          <a:xfrm>
            <a:off x="0" y="39295"/>
            <a:ext cx="12192000" cy="881616"/>
            <a:chOff x="2617562" y="238546"/>
            <a:chExt cx="12192000" cy="693222"/>
          </a:xfrm>
        </p:grpSpPr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D386A271-0FEE-4210-AD99-9070311F2196}"/>
                </a:ext>
              </a:extLst>
            </p:cNvPr>
            <p:cNvSpPr/>
            <p:nvPr/>
          </p:nvSpPr>
          <p:spPr>
            <a:xfrm>
              <a:off x="2617562" y="238546"/>
              <a:ext cx="12192000" cy="693222"/>
            </a:xfrm>
            <a:prstGeom prst="rect">
              <a:avLst/>
            </a:prstGeom>
            <a:solidFill>
              <a:srgbClr val="FFFF99"/>
            </a:solidFill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0" name="椭圆 47">
              <a:extLst>
                <a:ext uri="{FF2B5EF4-FFF2-40B4-BE49-F238E27FC236}">
                  <a16:creationId xmlns:a16="http://schemas.microsoft.com/office/drawing/2014/main" id="{541D1ABD-5B50-4D78-A9D9-04C8F8F31737}"/>
                </a:ext>
              </a:extLst>
            </p:cNvPr>
            <p:cNvSpPr/>
            <p:nvPr/>
          </p:nvSpPr>
          <p:spPr>
            <a:xfrm>
              <a:off x="2712173" y="287751"/>
              <a:ext cx="757646" cy="551384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4000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2</a:t>
              </a:r>
              <a:endParaRPr lang="zh-CN" altLang="en-US" sz="4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8C3F9B75-4619-4613-B94A-52B066843649}"/>
              </a:ext>
            </a:extLst>
          </p:cNvPr>
          <p:cNvCxnSpPr>
            <a:cxnSpLocks/>
          </p:cNvCxnSpPr>
          <p:nvPr/>
        </p:nvCxnSpPr>
        <p:spPr>
          <a:xfrm>
            <a:off x="7750853" y="1342941"/>
            <a:ext cx="0" cy="458810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6" name="Picture 2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6535" b="55220"/>
          <a:stretch/>
        </p:blipFill>
        <p:spPr>
          <a:xfrm>
            <a:off x="3565878" y="1104206"/>
            <a:ext cx="4320961" cy="1468328"/>
          </a:xfrm>
          <a:prstGeom prst="rect">
            <a:avLst/>
          </a:prstGeom>
        </p:spPr>
      </p:pic>
      <p:grpSp>
        <p:nvGrpSpPr>
          <p:cNvPr id="28" name="组合 6"/>
          <p:cNvGrpSpPr/>
          <p:nvPr/>
        </p:nvGrpSpPr>
        <p:grpSpPr>
          <a:xfrm>
            <a:off x="3593239" y="2650918"/>
            <a:ext cx="4293600" cy="2816196"/>
            <a:chOff x="1249363" y="868048"/>
            <a:chExt cx="9126536" cy="5353344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29" name="矩形 11"/>
            <p:cNvSpPr/>
            <p:nvPr/>
          </p:nvSpPr>
          <p:spPr>
            <a:xfrm>
              <a:off x="1249363" y="868048"/>
              <a:ext cx="9126536" cy="535334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0" name="矩形 12"/>
            <p:cNvSpPr/>
            <p:nvPr/>
          </p:nvSpPr>
          <p:spPr>
            <a:xfrm>
              <a:off x="1550913" y="1082204"/>
              <a:ext cx="8495875" cy="4967539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rgbClr val="83E1FF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31" name="TextBox 30"/>
          <p:cNvSpPr txBox="1"/>
          <p:nvPr/>
        </p:nvSpPr>
        <p:spPr>
          <a:xfrm>
            <a:off x="3851118" y="3171226"/>
            <a:ext cx="400014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en-US" sz="2000" dirty="0">
                <a:latin typeface="Times New Roman" panose="02020603050405020304" pitchFamily="18" charset="0"/>
                <a:cs typeface="Times New Roman" pitchFamily="18" charset="0"/>
              </a:rPr>
              <a:t>- </a:t>
            </a:r>
            <a:r>
              <a:rPr lang="en-US" sz="2000" dirty="0" err="1">
                <a:latin typeface="Times New Roman" panose="02020603050405020304" pitchFamily="18" charset="0"/>
                <a:cs typeface="Times New Roman" pitchFamily="18" charset="0"/>
              </a:rPr>
              <a:t>Đoạn</a:t>
            </a:r>
            <a:r>
              <a:rPr lang="en-US" sz="2000" dirty="0"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itchFamily="18" charset="0"/>
              </a:rPr>
              <a:t>văn</a:t>
            </a:r>
            <a:r>
              <a:rPr lang="en-US" sz="2000" dirty="0"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itchFamily="18" charset="0"/>
              </a:rPr>
              <a:t>đủ</a:t>
            </a:r>
            <a:r>
              <a:rPr lang="en-US" sz="2000" dirty="0"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itchFamily="18" charset="0"/>
              </a:rPr>
              <a:t>số</a:t>
            </a:r>
            <a:r>
              <a:rPr lang="en-US" sz="2000" dirty="0"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itchFamily="18" charset="0"/>
              </a:rPr>
              <a:t>câu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lvl="0">
              <a:defRPr/>
            </a:pP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en-US" sz="2000" dirty="0" err="1">
                <a:latin typeface="Times New Roman" panose="02020603050405020304" pitchFamily="18" charset="0"/>
                <a:cs typeface="Times New Roman" pitchFamily="18" charset="0"/>
              </a:rPr>
              <a:t>Đoạn</a:t>
            </a:r>
            <a:r>
              <a:rPr lang="en-US" sz="2000" dirty="0"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itchFamily="18" charset="0"/>
              </a:rPr>
              <a:t>văn</a:t>
            </a:r>
            <a:r>
              <a:rPr lang="en-US" sz="2000" dirty="0"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itchFamily="18" charset="0"/>
              </a:rPr>
              <a:t>nêu</a:t>
            </a:r>
            <a:r>
              <a:rPr lang="en-US" sz="2000" dirty="0"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itchFamily="18" charset="0"/>
              </a:rPr>
              <a:t>được</a:t>
            </a:r>
            <a:r>
              <a:rPr lang="en-US" sz="2000" dirty="0">
                <a:latin typeface="Times New Roman" panose="02020603050405020304" pitchFamily="18" charset="0"/>
                <a:cs typeface="Times New Roman" pitchFamily="18" charset="0"/>
              </a:rPr>
              <a:t>:</a:t>
            </a:r>
          </a:p>
          <a:p>
            <a:r>
              <a:rPr lang="en-US" sz="2000" b="1" dirty="0">
                <a:latin typeface="Times New Roman" panose="02020603050405020304" pitchFamily="18" charset="0"/>
                <a:ea typeface="Aachen" panose="02020500000000000000" pitchFamily="18" charset="0"/>
                <a:cs typeface="Times New Roman" panose="02020603050405020304" pitchFamily="18" charset="0"/>
              </a:rPr>
              <a:t>(</a:t>
            </a:r>
            <a:r>
              <a:rPr lang="en-US" sz="2000" b="1" dirty="0" err="1">
                <a:latin typeface="Times New Roman" panose="02020603050405020304" pitchFamily="18" charset="0"/>
                <a:ea typeface="Aachen" panose="02020500000000000000" pitchFamily="18" charset="0"/>
                <a:cs typeface="Times New Roman" panose="02020603050405020304" pitchFamily="18" charset="0"/>
              </a:rPr>
              <a:t>người</a:t>
            </a:r>
            <a:r>
              <a:rPr lang="en-US" sz="2000" b="1" dirty="0">
                <a:latin typeface="Times New Roman" panose="02020603050405020304" pitchFamily="18" charset="0"/>
                <a:ea typeface="Aachen" panose="02020500000000000000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ea typeface="Aachen" panose="02020500000000000000" pitchFamily="18" charset="0"/>
                <a:cs typeface="Times New Roman" panose="02020603050405020304" pitchFamily="18" charset="0"/>
              </a:rPr>
              <a:t>em</a:t>
            </a:r>
            <a:r>
              <a:rPr lang="en-US" sz="2000" b="1" dirty="0">
                <a:latin typeface="Times New Roman" panose="02020603050405020304" pitchFamily="18" charset="0"/>
                <a:ea typeface="Aachen" panose="02020500000000000000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ea typeface="Aachen" panose="02020500000000000000" pitchFamily="18" charset="0"/>
                <a:cs typeface="Times New Roman" panose="02020603050405020304" pitchFamily="18" charset="0"/>
              </a:rPr>
              <a:t>biết</a:t>
            </a:r>
            <a:r>
              <a:rPr lang="en-US" sz="2000" b="1" dirty="0">
                <a:latin typeface="Times New Roman" panose="02020603050405020304" pitchFamily="18" charset="0"/>
                <a:ea typeface="Aachen" panose="02020500000000000000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ea typeface="Aachen" panose="02020500000000000000" pitchFamily="18" charset="0"/>
                <a:cs typeface="Times New Roman" panose="02020603050405020304" pitchFamily="18" charset="0"/>
              </a:rPr>
              <a:t>làm</a:t>
            </a:r>
            <a:r>
              <a:rPr lang="en-US" sz="2000" b="1" dirty="0">
                <a:latin typeface="Times New Roman" panose="02020603050405020304" pitchFamily="18" charset="0"/>
                <a:ea typeface="Aachen" panose="02020500000000000000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ea typeface="Aachen" panose="02020500000000000000" pitchFamily="18" charset="0"/>
                <a:cs typeface="Times New Roman" panose="02020603050405020304" pitchFamily="18" charset="0"/>
              </a:rPr>
              <a:t>công</a:t>
            </a:r>
            <a:r>
              <a:rPr lang="en-US" sz="2000" b="1" dirty="0">
                <a:latin typeface="Times New Roman" panose="02020603050405020304" pitchFamily="18" charset="0"/>
                <a:ea typeface="Aachen" panose="02020500000000000000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ea typeface="Aachen" panose="02020500000000000000" pitchFamily="18" charset="0"/>
                <a:cs typeface="Times New Roman" panose="02020603050405020304" pitchFamily="18" charset="0"/>
              </a:rPr>
              <a:t>việc</a:t>
            </a:r>
            <a:r>
              <a:rPr lang="en-US" sz="2000" b="1" dirty="0">
                <a:latin typeface="Times New Roman" panose="02020603050405020304" pitchFamily="18" charset="0"/>
                <a:ea typeface="Aachen" panose="02020500000000000000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ea typeface="Aachen" panose="02020500000000000000" pitchFamily="18" charset="0"/>
                <a:cs typeface="Times New Roman" panose="02020603050405020304" pitchFamily="18" charset="0"/>
              </a:rPr>
              <a:t>gì</a:t>
            </a:r>
            <a:r>
              <a:rPr lang="en-US" sz="2000" b="1" dirty="0">
                <a:latin typeface="Times New Roman" panose="02020603050405020304" pitchFamily="18" charset="0"/>
                <a:ea typeface="Aachen" panose="02020500000000000000" pitchFamily="18" charset="0"/>
                <a:cs typeface="Times New Roman" panose="02020603050405020304" pitchFamily="18" charset="0"/>
              </a:rPr>
              <a:t>, ở </a:t>
            </a:r>
            <a:r>
              <a:rPr lang="en-US" sz="2000" b="1" dirty="0" err="1">
                <a:latin typeface="Times New Roman" panose="02020603050405020304" pitchFamily="18" charset="0"/>
                <a:ea typeface="Aachen" panose="02020500000000000000" pitchFamily="18" charset="0"/>
                <a:cs typeface="Times New Roman" panose="02020603050405020304" pitchFamily="18" charset="0"/>
              </a:rPr>
              <a:t>đâu</a:t>
            </a:r>
            <a:r>
              <a:rPr lang="en-US" sz="2000" b="1" dirty="0">
                <a:latin typeface="Times New Roman" panose="02020603050405020304" pitchFamily="18" charset="0"/>
                <a:ea typeface="Aachen" panose="02020500000000000000" pitchFamily="18" charset="0"/>
                <a:cs typeface="Times New Roman" panose="02020603050405020304" pitchFamily="18" charset="0"/>
              </a:rPr>
              <a:t>, </a:t>
            </a:r>
            <a:r>
              <a:rPr lang="en-US" sz="2000" b="1" dirty="0" err="1">
                <a:latin typeface="Times New Roman" panose="02020603050405020304" pitchFamily="18" charset="0"/>
                <a:ea typeface="Aachen" panose="02020500000000000000" pitchFamily="18" charset="0"/>
                <a:cs typeface="Times New Roman" panose="02020603050405020304" pitchFamily="18" charset="0"/>
              </a:rPr>
              <a:t>lợi</a:t>
            </a:r>
            <a:r>
              <a:rPr lang="en-US" sz="2000" b="1" dirty="0">
                <a:latin typeface="Times New Roman" panose="02020603050405020304" pitchFamily="18" charset="0"/>
                <a:ea typeface="Aachen" panose="02020500000000000000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ea typeface="Aachen" panose="02020500000000000000" pitchFamily="18" charset="0"/>
                <a:cs typeface="Times New Roman" panose="02020603050405020304" pitchFamily="18" charset="0"/>
              </a:rPr>
              <a:t>ích</a:t>
            </a:r>
            <a:r>
              <a:rPr lang="en-US" sz="2000" b="1" dirty="0">
                <a:latin typeface="Times New Roman" panose="02020603050405020304" pitchFamily="18" charset="0"/>
                <a:ea typeface="Aachen" panose="02020500000000000000" pitchFamily="18" charset="0"/>
                <a:cs typeface="Times New Roman" panose="02020603050405020304" pitchFamily="18" charset="0"/>
              </a:rPr>
              <a:t>, </a:t>
            </a:r>
            <a:r>
              <a:rPr lang="en-US" sz="2000" b="1" dirty="0" err="1">
                <a:latin typeface="Times New Roman" panose="02020603050405020304" pitchFamily="18" charset="0"/>
                <a:ea typeface="Aachen" panose="02020500000000000000" pitchFamily="18" charset="0"/>
                <a:cs typeface="Times New Roman" panose="02020603050405020304" pitchFamily="18" charset="0"/>
              </a:rPr>
              <a:t>suy</a:t>
            </a:r>
            <a:r>
              <a:rPr lang="en-US" sz="2000" b="1" dirty="0">
                <a:latin typeface="Times New Roman" panose="02020603050405020304" pitchFamily="18" charset="0"/>
                <a:ea typeface="Aachen" panose="02020500000000000000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ea typeface="Aachen" panose="02020500000000000000" pitchFamily="18" charset="0"/>
                <a:cs typeface="Times New Roman" panose="02020603050405020304" pitchFamily="18" charset="0"/>
              </a:rPr>
              <a:t>nghĩ</a:t>
            </a:r>
            <a:r>
              <a:rPr lang="en-US" sz="2000" b="1" dirty="0">
                <a:latin typeface="Times New Roman" panose="02020603050405020304" pitchFamily="18" charset="0"/>
                <a:ea typeface="Aachen" panose="02020500000000000000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ea typeface="Aachen" panose="02020500000000000000" pitchFamily="18" charset="0"/>
                <a:cs typeface="Times New Roman" panose="02020603050405020304" pitchFamily="18" charset="0"/>
              </a:rPr>
              <a:t>về</a:t>
            </a:r>
            <a:r>
              <a:rPr lang="en-US" sz="2000" b="1" dirty="0">
                <a:latin typeface="Times New Roman" panose="02020603050405020304" pitchFamily="18" charset="0"/>
                <a:ea typeface="Aachen" panose="02020500000000000000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ea typeface="Aachen" panose="02020500000000000000" pitchFamily="18" charset="0"/>
                <a:cs typeface="Times New Roman" panose="02020603050405020304" pitchFamily="18" charset="0"/>
              </a:rPr>
              <a:t>công</a:t>
            </a:r>
            <a:r>
              <a:rPr lang="en-US" sz="2000" b="1" dirty="0">
                <a:latin typeface="Times New Roman" panose="02020603050405020304" pitchFamily="18" charset="0"/>
                <a:ea typeface="Aachen" panose="02020500000000000000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ea typeface="Aachen" panose="02020500000000000000" pitchFamily="18" charset="0"/>
                <a:cs typeface="Times New Roman" panose="02020603050405020304" pitchFamily="18" charset="0"/>
              </a:rPr>
              <a:t>việc</a:t>
            </a:r>
            <a:r>
              <a:rPr lang="en-US" sz="2000" b="1" dirty="0">
                <a:latin typeface="Times New Roman" panose="02020603050405020304" pitchFamily="18" charset="0"/>
                <a:ea typeface="Aachen" panose="02020500000000000000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ea typeface="Aachen" panose="02020500000000000000" pitchFamily="18" charset="0"/>
                <a:cs typeface="Times New Roman" panose="02020603050405020304" pitchFamily="18" charset="0"/>
              </a:rPr>
              <a:t>đó</a:t>
            </a:r>
            <a:r>
              <a:rPr lang="en-US" sz="2000" b="1" dirty="0">
                <a:latin typeface="Times New Roman" panose="02020603050405020304" pitchFamily="18" charset="0"/>
                <a:ea typeface="Aachen" panose="02020500000000000000" pitchFamily="18" charset="0"/>
                <a:cs typeface="Times New Roman" panose="02020603050405020304" pitchFamily="18" charset="0"/>
              </a:rPr>
              <a:t>)</a:t>
            </a:r>
          </a:p>
          <a:p>
            <a:r>
              <a:rPr lang="en-US" sz="2000" dirty="0">
                <a:latin typeface="Times New Roman" panose="02020603050405020304" pitchFamily="18" charset="0"/>
                <a:cs typeface="Times New Roman" pitchFamily="18" charset="0"/>
              </a:rPr>
              <a:t>- </a:t>
            </a:r>
            <a:r>
              <a:rPr lang="en-US" sz="2000" dirty="0" err="1">
                <a:latin typeface="Times New Roman" panose="02020603050405020304" pitchFamily="18" charset="0"/>
                <a:cs typeface="Times New Roman" pitchFamily="18" charset="0"/>
              </a:rPr>
              <a:t>Diễn</a:t>
            </a:r>
            <a:r>
              <a:rPr lang="en-US" sz="2000" dirty="0"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itchFamily="18" charset="0"/>
              </a:rPr>
              <a:t>đạt</a:t>
            </a:r>
            <a:r>
              <a:rPr lang="en-US" sz="2000" dirty="0"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itchFamily="18" charset="0"/>
              </a:rPr>
              <a:t>rõ</a:t>
            </a:r>
            <a:r>
              <a:rPr lang="en-US" sz="2000" dirty="0"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itchFamily="18" charset="0"/>
              </a:rPr>
              <a:t>ràng</a:t>
            </a:r>
            <a:r>
              <a:rPr lang="en-US" sz="2000" dirty="0">
                <a:latin typeface="Times New Roman" panose="02020603050405020304" pitchFamily="18" charset="0"/>
                <a:cs typeface="Times New Roman" pitchFamily="18" charset="0"/>
              </a:rPr>
              <a:t>, </a:t>
            </a:r>
            <a:r>
              <a:rPr lang="en-US" sz="2000" dirty="0" err="1">
                <a:latin typeface="Times New Roman" panose="02020603050405020304" pitchFamily="18" charset="0"/>
                <a:cs typeface="Times New Roman" pitchFamily="18" charset="0"/>
              </a:rPr>
              <a:t>mạch</a:t>
            </a:r>
            <a:r>
              <a:rPr lang="en-US" sz="2000" dirty="0"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itchFamily="18" charset="0"/>
              </a:rPr>
              <a:t>lạc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lvl="0">
              <a:defRPr/>
            </a:pP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000" dirty="0" err="1">
                <a:latin typeface="Times New Roman" panose="02020603050405020304" pitchFamily="18" charset="0"/>
                <a:cs typeface="Times New Roman" pitchFamily="18" charset="0"/>
              </a:rPr>
              <a:t>Trình</a:t>
            </a:r>
            <a:r>
              <a:rPr lang="en-US" sz="2000" dirty="0"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itchFamily="18" charset="0"/>
              </a:rPr>
              <a:t>bày</a:t>
            </a:r>
            <a:r>
              <a:rPr lang="en-US" sz="2000" dirty="0"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itchFamily="18" charset="0"/>
              </a:rPr>
              <a:t>đúng</a:t>
            </a:r>
            <a:r>
              <a:rPr lang="en-US" sz="2000" dirty="0">
                <a:latin typeface="Times New Roman" panose="02020603050405020304" pitchFamily="18" charset="0"/>
                <a:cs typeface="Times New Roman" pitchFamily="18" charset="0"/>
              </a:rPr>
              <a:t>, </a:t>
            </a:r>
            <a:r>
              <a:rPr lang="en-US" sz="2000" dirty="0" err="1">
                <a:latin typeface="Times New Roman" panose="02020603050405020304" pitchFamily="18" charset="0"/>
                <a:cs typeface="Times New Roman" pitchFamily="18" charset="0"/>
              </a:rPr>
              <a:t>chữ</a:t>
            </a:r>
            <a:r>
              <a:rPr lang="en-US" sz="2000" dirty="0"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itchFamily="18" charset="0"/>
              </a:rPr>
              <a:t>viết</a:t>
            </a:r>
            <a:r>
              <a:rPr lang="en-US" sz="2000" dirty="0"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itchFamily="18" charset="0"/>
              </a:rPr>
              <a:t>sạch</a:t>
            </a:r>
            <a:r>
              <a:rPr lang="en-US" sz="2000" dirty="0"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itchFamily="18" charset="0"/>
              </a:rPr>
              <a:t>sẽ</a:t>
            </a:r>
            <a:endParaRPr lang="en-US" sz="2000" b="1" dirty="0">
              <a:latin typeface="Times New Roman" panose="02020603050405020304" pitchFamily="18" charset="0"/>
              <a:ea typeface="Aachen" panose="02020500000000000000" pitchFamily="18" charset="0"/>
              <a:cs typeface="Times New Roman" panose="02020603050405020304" pitchFamily="18" charset="0"/>
            </a:endParaRPr>
          </a:p>
          <a:p>
            <a:pPr lvl="0">
              <a:defRPr/>
            </a:pPr>
            <a:endParaRPr lang="en-US" sz="2000" dirty="0">
              <a:latin typeface="Times New Roman" panose="02020603050405020304" pitchFamily="18" charset="0"/>
              <a:cs typeface="Times New Roman" pitchFamily="18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3851118" y="1565794"/>
            <a:ext cx="10480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Bài 2: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5396148" y="1929662"/>
            <a:ext cx="23547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Bài làm 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34" name="Group 33">
            <a:extLst>
              <a:ext uri="{FF2B5EF4-FFF2-40B4-BE49-F238E27FC236}">
                <a16:creationId xmlns:a16="http://schemas.microsoft.com/office/drawing/2014/main" id="{A7A3E52E-42C3-42D8-8756-AC54B23625ED}"/>
              </a:ext>
            </a:extLst>
          </p:cNvPr>
          <p:cNvGrpSpPr/>
          <p:nvPr/>
        </p:nvGrpSpPr>
        <p:grpSpPr>
          <a:xfrm>
            <a:off x="9082045" y="5240561"/>
            <a:ext cx="3364816" cy="1975761"/>
            <a:chOff x="9409614" y="3956391"/>
            <a:chExt cx="2895240" cy="2761610"/>
          </a:xfrm>
        </p:grpSpPr>
        <p:sp>
          <p:nvSpPr>
            <p:cNvPr id="35" name="Cloud 34">
              <a:extLst>
                <a:ext uri="{FF2B5EF4-FFF2-40B4-BE49-F238E27FC236}">
                  <a16:creationId xmlns:a16="http://schemas.microsoft.com/office/drawing/2014/main" id="{664836B7-5475-4C71-A09A-09F61FDA1519}"/>
                </a:ext>
              </a:extLst>
            </p:cNvPr>
            <p:cNvSpPr/>
            <p:nvPr/>
          </p:nvSpPr>
          <p:spPr>
            <a:xfrm>
              <a:off x="9467315" y="3956391"/>
              <a:ext cx="2779840" cy="2366803"/>
            </a:xfrm>
            <a:prstGeom prst="cloud">
              <a:avLst/>
            </a:prstGeom>
            <a:solidFill>
              <a:srgbClr val="FFFF99"/>
            </a:solidFill>
            <a:ln w="28575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pic>
          <p:nvPicPr>
            <p:cNvPr id="36" name="图片 25">
              <a:extLst>
                <a:ext uri="{FF2B5EF4-FFF2-40B4-BE49-F238E27FC236}">
                  <a16:creationId xmlns:a16="http://schemas.microsoft.com/office/drawing/2014/main" id="{1633F6DF-59E2-4DBF-A81E-31F7B002A51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 rot="19593532">
              <a:off x="10190470" y="5205061"/>
              <a:ext cx="1107893" cy="1291154"/>
            </a:xfrm>
            <a:prstGeom prst="rect">
              <a:avLst/>
            </a:prstGeom>
          </p:spPr>
        </p:pic>
        <p:pic>
          <p:nvPicPr>
            <p:cNvPr id="37" name="图片 26">
              <a:extLst>
                <a:ext uri="{FF2B5EF4-FFF2-40B4-BE49-F238E27FC236}">
                  <a16:creationId xmlns:a16="http://schemas.microsoft.com/office/drawing/2014/main" id="{5D85E546-F86D-42B8-B65D-2F50739451E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/>
            <a:srcRect t="29967"/>
            <a:stretch>
              <a:fillRect/>
            </a:stretch>
          </p:blipFill>
          <p:spPr>
            <a:xfrm>
              <a:off x="10675764" y="4723033"/>
              <a:ext cx="1284898" cy="1994968"/>
            </a:xfrm>
            <a:prstGeom prst="rect">
              <a:avLst/>
            </a:prstGeom>
          </p:spPr>
        </p:pic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53C3A6A6-FF33-4A49-86CE-6BDDDF4204AD}"/>
                </a:ext>
              </a:extLst>
            </p:cNvPr>
            <p:cNvSpPr txBox="1"/>
            <p:nvPr/>
          </p:nvSpPr>
          <p:spPr>
            <a:xfrm>
              <a:off x="9409614" y="4429407"/>
              <a:ext cx="2895240" cy="64529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Thực</a:t>
              </a:r>
              <a:r>
                <a: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hiện</a:t>
              </a:r>
              <a:r>
                <a:rPr lang="en-US" sz="2400">
                  <a:latin typeface="Times New Roman" panose="02020603050405020304" pitchFamily="18" charset="0"/>
                  <a:cs typeface="Times New Roman" panose="02020603050405020304" pitchFamily="18" charset="0"/>
                </a:rPr>
                <a:t> cá nhân</a:t>
              </a:r>
              <a:endParaRPr lang="en-US" sz="24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39" name="Rectangle 38"/>
          <p:cNvSpPr/>
          <p:nvPr/>
        </p:nvSpPr>
        <p:spPr>
          <a:xfrm>
            <a:off x="4783046" y="2779858"/>
            <a:ext cx="191398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itchFamily="18" charset="0"/>
              </a:rPr>
              <a:t>TIÊU CHÍ VIẾT 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1191893" y="195158"/>
            <a:ext cx="1035075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32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2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 4-5 câu k</a:t>
            </a:r>
            <a:r>
              <a:rPr lang="en-US" sz="32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ể</a:t>
            </a:r>
            <a:r>
              <a:rPr lang="vi-VN" sz="32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v</a:t>
            </a:r>
            <a:r>
              <a:rPr lang="en-US" sz="32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ề</a:t>
            </a:r>
            <a:r>
              <a:rPr lang="vi-VN" sz="32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công việc c</a:t>
            </a:r>
            <a:r>
              <a:rPr lang="en-US" sz="32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ủa</a:t>
            </a:r>
            <a:r>
              <a:rPr lang="vi-VN" sz="32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một người mà em biết.</a:t>
            </a:r>
            <a:endParaRPr lang="en-US" sz="3200" b="1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307692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cover/>
      </p:transition>
    </mc:Choice>
    <mc:Fallback xmlns="">
      <p:transition spd="slow">
        <p:cov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图片 26">
            <a:extLst>
              <a:ext uri="{FF2B5EF4-FFF2-40B4-BE49-F238E27FC236}">
                <a16:creationId xmlns:a16="http://schemas.microsoft.com/office/drawing/2014/main" id="{D7705692-CD95-4598-B67E-BCAA088FCDE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13" r="7813"/>
          <a:stretch/>
        </p:blipFill>
        <p:spPr>
          <a:xfrm rot="5400000">
            <a:off x="2667000" y="-2667000"/>
            <a:ext cx="6858000" cy="1219200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68900" y="-229800"/>
            <a:ext cx="2700000" cy="175500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2700000" cy="175500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66412" y="0"/>
            <a:ext cx="1620000" cy="1057500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flipV="1">
            <a:off x="-113450" y="6195394"/>
            <a:ext cx="12330000" cy="45719"/>
          </a:xfrm>
          <a:prstGeom prst="rect">
            <a:avLst/>
          </a:prstGeom>
        </p:spPr>
      </p:pic>
      <p:pic>
        <p:nvPicPr>
          <p:cNvPr id="8" name="图片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flipV="1">
            <a:off x="-113450" y="6351556"/>
            <a:ext cx="12330000" cy="45719"/>
          </a:xfrm>
          <a:prstGeom prst="rect">
            <a:avLst/>
          </a:prstGeom>
        </p:spPr>
      </p:pic>
      <p:pic>
        <p:nvPicPr>
          <p:cNvPr id="9" name="图片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flipV="1">
            <a:off x="-113450" y="6507718"/>
            <a:ext cx="12330000" cy="45719"/>
          </a:xfrm>
          <a:prstGeom prst="rect">
            <a:avLst/>
          </a:prstGeom>
        </p:spPr>
      </p:pic>
      <p:pic>
        <p:nvPicPr>
          <p:cNvPr id="10" name="图片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flipV="1">
            <a:off x="-113450" y="6663879"/>
            <a:ext cx="12330000" cy="45719"/>
          </a:xfrm>
          <a:prstGeom prst="rect">
            <a:avLst/>
          </a:prstGeom>
        </p:spPr>
      </p:pic>
      <p:grpSp>
        <p:nvGrpSpPr>
          <p:cNvPr id="11" name="Group 10">
            <a:extLst>
              <a:ext uri="{FF2B5EF4-FFF2-40B4-BE49-F238E27FC236}">
                <a16:creationId xmlns:a16="http://schemas.microsoft.com/office/drawing/2014/main" id="{F2D1349F-689A-4919-BF91-9B8712A4F8CE}"/>
              </a:ext>
            </a:extLst>
          </p:cNvPr>
          <p:cNvGrpSpPr/>
          <p:nvPr/>
        </p:nvGrpSpPr>
        <p:grpSpPr>
          <a:xfrm>
            <a:off x="125676" y="-229800"/>
            <a:ext cx="12723321" cy="7087800"/>
            <a:chOff x="3259204" y="722177"/>
            <a:chExt cx="5673592" cy="5941702"/>
          </a:xfrm>
        </p:grpSpPr>
        <p:pic>
          <p:nvPicPr>
            <p:cNvPr id="12" name="图片 8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3259204" y="722177"/>
              <a:ext cx="5673592" cy="5653257"/>
            </a:xfrm>
            <a:prstGeom prst="rect">
              <a:avLst/>
            </a:prstGeom>
          </p:spPr>
        </p:pic>
        <p:pic>
          <p:nvPicPr>
            <p:cNvPr id="13" name="图片 7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3835615" y="4344547"/>
              <a:ext cx="4186468" cy="2319332"/>
            </a:xfrm>
            <a:prstGeom prst="rect">
              <a:avLst/>
            </a:prstGeom>
          </p:spPr>
        </p:pic>
      </p:grpSp>
      <p:pic>
        <p:nvPicPr>
          <p:cNvPr id="14" name="图片 16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338088" y="1100100"/>
            <a:ext cx="191250" cy="360000"/>
          </a:xfrm>
          <a:prstGeom prst="rect">
            <a:avLst/>
          </a:prstGeom>
        </p:spPr>
      </p:pic>
      <p:pic>
        <p:nvPicPr>
          <p:cNvPr id="15" name="图片 17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622939" y="490200"/>
            <a:ext cx="101250" cy="315000"/>
          </a:xfrm>
          <a:prstGeom prst="rect">
            <a:avLst/>
          </a:prstGeom>
        </p:spPr>
      </p:pic>
      <p:sp>
        <p:nvSpPr>
          <p:cNvPr id="16" name="文本框 18"/>
          <p:cNvSpPr txBox="1"/>
          <p:nvPr/>
        </p:nvSpPr>
        <p:spPr>
          <a:xfrm>
            <a:off x="2039364" y="747608"/>
            <a:ext cx="802437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400" b="1">
                <a:solidFill>
                  <a:srgbClr val="00206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YÊU CẦU CẦN ĐẠT</a:t>
            </a:r>
            <a:endParaRPr lang="en-US" altLang="zh-CN" sz="4400" b="1" dirty="0">
              <a:solidFill>
                <a:srgbClr val="002060"/>
              </a:solidFill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7" name="isḻîḓè">
            <a:extLst>
              <a:ext uri="{FF2B5EF4-FFF2-40B4-BE49-F238E27FC236}">
                <a16:creationId xmlns:a16="http://schemas.microsoft.com/office/drawing/2014/main" id="{B65D6A18-A848-4365-8261-A87CDAF5B169}"/>
              </a:ext>
            </a:extLst>
          </p:cNvPr>
          <p:cNvSpPr/>
          <p:nvPr/>
        </p:nvSpPr>
        <p:spPr bwMode="auto">
          <a:xfrm>
            <a:off x="1433713" y="1958420"/>
            <a:ext cx="822311" cy="573560"/>
          </a:xfrm>
          <a:prstGeom prst="roundRect">
            <a:avLst>
              <a:gd name="adj" fmla="val 46371"/>
            </a:avLst>
          </a:prstGeom>
          <a:solidFill>
            <a:srgbClr val="FFD26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algn="ctr"/>
            <a:r>
              <a:rPr lang="en-US" altLang="zh-CN" sz="3200" b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ea typeface="仓耳玄三M W05" panose="02020400000000000000" pitchFamily="18" charset="-122"/>
                <a:cs typeface="Times New Roman" pitchFamily="18" charset="0"/>
              </a:rPr>
              <a:t>01</a:t>
            </a:r>
            <a:endParaRPr lang="zh-CN" altLang="en-US" sz="3200" b="1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ea typeface="仓耳玄三M W05" panose="02020400000000000000" pitchFamily="18" charset="-122"/>
              <a:cs typeface="Times New Roman" pitchFamily="18" charset="0"/>
            </a:endParaRPr>
          </a:p>
        </p:txBody>
      </p:sp>
      <p:sp>
        <p:nvSpPr>
          <p:cNvPr id="18" name="isḻîḓè">
            <a:extLst>
              <a:ext uri="{FF2B5EF4-FFF2-40B4-BE49-F238E27FC236}">
                <a16:creationId xmlns:a16="http://schemas.microsoft.com/office/drawing/2014/main" id="{2D5C3EA8-0EA8-4A1D-AB27-36CB41F4EB17}"/>
              </a:ext>
            </a:extLst>
          </p:cNvPr>
          <p:cNvSpPr/>
          <p:nvPr/>
        </p:nvSpPr>
        <p:spPr bwMode="auto">
          <a:xfrm>
            <a:off x="2613348" y="1879831"/>
            <a:ext cx="6491709" cy="738012"/>
          </a:xfrm>
          <a:prstGeom prst="roundRect">
            <a:avLst>
              <a:gd name="adj" fmla="val 46371"/>
            </a:avLst>
          </a:prstGeom>
          <a:solidFill>
            <a:srgbClr val="FFD26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algn="ctr"/>
            <a:r>
              <a:rPr lang="en-US" altLang="zh-CN" sz="3200" b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ea typeface="仓耳玄三M W05" panose="02020400000000000000" pitchFamily="18" charset="-122"/>
                <a:cs typeface="Times New Roman" pitchFamily="18" charset="0"/>
              </a:rPr>
              <a:t>Biết nói về nghề nghiệp, công việc . </a:t>
            </a:r>
            <a:endParaRPr lang="zh-CN" altLang="en-US" sz="3200" b="1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ea typeface="仓耳玄三M W05" panose="02020400000000000000" pitchFamily="18" charset="-122"/>
              <a:cs typeface="Times New Roman" pitchFamily="18" charset="0"/>
            </a:endParaRPr>
          </a:p>
        </p:txBody>
      </p:sp>
      <p:sp>
        <p:nvSpPr>
          <p:cNvPr id="19" name="isḻîḓè">
            <a:extLst>
              <a:ext uri="{FF2B5EF4-FFF2-40B4-BE49-F238E27FC236}">
                <a16:creationId xmlns:a16="http://schemas.microsoft.com/office/drawing/2014/main" id="{1380D21F-97BD-43C0-80EB-5174AA5D5A43}"/>
              </a:ext>
            </a:extLst>
          </p:cNvPr>
          <p:cNvSpPr/>
          <p:nvPr/>
        </p:nvSpPr>
        <p:spPr bwMode="auto">
          <a:xfrm>
            <a:off x="1887943" y="3073935"/>
            <a:ext cx="822311" cy="655229"/>
          </a:xfrm>
          <a:prstGeom prst="roundRect">
            <a:avLst>
              <a:gd name="adj" fmla="val 46371"/>
            </a:avLst>
          </a:prstGeom>
          <a:solidFill>
            <a:srgbClr val="FFE4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algn="ctr"/>
            <a:r>
              <a:rPr lang="en-US" altLang="zh-CN" sz="3200" b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ea typeface="仓耳玄三M W05" panose="02020400000000000000" pitchFamily="18" charset="-122"/>
                <a:cs typeface="Times New Roman" pitchFamily="18" charset="0"/>
              </a:rPr>
              <a:t>02</a:t>
            </a:r>
            <a:endParaRPr lang="zh-CN" altLang="en-US" sz="3200" b="1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ea typeface="仓耳玄三M W05" panose="02020400000000000000" pitchFamily="18" charset="-122"/>
              <a:cs typeface="Times New Roman" pitchFamily="18" charset="0"/>
            </a:endParaRPr>
          </a:p>
        </p:txBody>
      </p:sp>
      <p:sp>
        <p:nvSpPr>
          <p:cNvPr id="20" name="isḻîḓè">
            <a:extLst>
              <a:ext uri="{FF2B5EF4-FFF2-40B4-BE49-F238E27FC236}">
                <a16:creationId xmlns:a16="http://schemas.microsoft.com/office/drawing/2014/main" id="{CC18E718-57BD-48E6-81A4-E988EC090412}"/>
              </a:ext>
            </a:extLst>
          </p:cNvPr>
          <p:cNvSpPr/>
          <p:nvPr/>
        </p:nvSpPr>
        <p:spPr bwMode="auto">
          <a:xfrm>
            <a:off x="2964426" y="2942184"/>
            <a:ext cx="8037870" cy="862339"/>
          </a:xfrm>
          <a:prstGeom prst="roundRect">
            <a:avLst>
              <a:gd name="adj" fmla="val 46371"/>
            </a:avLst>
          </a:prstGeom>
          <a:solidFill>
            <a:srgbClr val="FFE4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algn="ctr"/>
            <a:r>
              <a:rPr lang="en-US" altLang="zh-CN" sz="3200" b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ea typeface="仓耳玄三M W05" panose="02020400000000000000" pitchFamily="18" charset="-122"/>
                <a:cs typeface="Times New Roman" pitchFamily="18" charset="0"/>
              </a:rPr>
              <a:t>Viết được đoạn </a:t>
            </a:r>
            <a:r>
              <a:rPr lang="en-US" altLang="zh-CN" sz="3200" b="1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ea typeface="仓耳玄三M W05" panose="02020400000000000000" pitchFamily="18" charset="-122"/>
                <a:cs typeface="Times New Roman" pitchFamily="18" charset="0"/>
              </a:rPr>
              <a:t>văn</a:t>
            </a:r>
            <a:r>
              <a:rPr lang="en-US" altLang="zh-CN" sz="3200" b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ea typeface="仓耳玄三M W05" panose="02020400000000000000" pitchFamily="18" charset="-122"/>
                <a:cs typeface="Times New Roman" pitchFamily="18" charset="0"/>
              </a:rPr>
              <a:t> từ 4 – 5 câu kể về công việc của một người mà em biết.</a:t>
            </a:r>
            <a:endParaRPr lang="zh-CN" altLang="en-US" sz="3200" b="1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ea typeface="仓耳玄三M W05" panose="02020400000000000000" pitchFamily="18" charset="-122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734687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cover/>
      </p:transition>
    </mc:Choice>
    <mc:Fallback xmlns="">
      <p:transition spd="slow">
        <p:cov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 animBg="1"/>
      <p:bldP spid="18" grpId="0" animBg="1"/>
      <p:bldP spid="19" grpId="0" animBg="1"/>
      <p:bldP spid="20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图片 26">
            <a:extLst>
              <a:ext uri="{FF2B5EF4-FFF2-40B4-BE49-F238E27FC236}">
                <a16:creationId xmlns:a16="http://schemas.microsoft.com/office/drawing/2014/main" id="{D7705692-CD95-4598-B67E-BCAA088FCDE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13" r="7813"/>
          <a:stretch/>
        </p:blipFill>
        <p:spPr>
          <a:xfrm rot="5400000">
            <a:off x="2667000" y="-2667000"/>
            <a:ext cx="6858000" cy="12192000"/>
          </a:xfrm>
          <a:prstGeom prst="rect">
            <a:avLst/>
          </a:prstGeom>
        </p:spPr>
      </p:pic>
      <p:pic>
        <p:nvPicPr>
          <p:cNvPr id="4" name="图片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89158" y="960164"/>
            <a:ext cx="2441585" cy="6052501"/>
          </a:xfrm>
          <a:prstGeom prst="rect">
            <a:avLst/>
          </a:prstGeom>
        </p:spPr>
      </p:pic>
      <p:pic>
        <p:nvPicPr>
          <p:cNvPr id="77" name="图片 6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" y="5073445"/>
            <a:ext cx="2020529" cy="1784555"/>
          </a:xfrm>
          <a:prstGeom prst="rect">
            <a:avLst/>
          </a:prstGeom>
        </p:spPr>
      </p:pic>
      <p:pic>
        <p:nvPicPr>
          <p:cNvPr id="78" name="图片 13">
            <a:extLst>
              <a:ext uri="{FF2B5EF4-FFF2-40B4-BE49-F238E27FC236}">
                <a16:creationId xmlns:a16="http://schemas.microsoft.com/office/drawing/2014/main" id="{E590BF65-17DE-4F4E-803F-4092E8EDD6C4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32945" y="2242924"/>
            <a:ext cx="4764859" cy="3175474"/>
          </a:xfrm>
          <a:prstGeom prst="rect">
            <a:avLst/>
          </a:prstGeom>
        </p:spPr>
      </p:pic>
      <p:pic>
        <p:nvPicPr>
          <p:cNvPr id="79" name="图片 13">
            <a:extLst>
              <a:ext uri="{FF2B5EF4-FFF2-40B4-BE49-F238E27FC236}">
                <a16:creationId xmlns:a16="http://schemas.microsoft.com/office/drawing/2014/main" id="{B45F07B7-A08C-4F7E-A0D7-22628BBD9321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3201" y="1201129"/>
            <a:ext cx="5707239" cy="3803510"/>
          </a:xfrm>
          <a:prstGeom prst="rect">
            <a:avLst/>
          </a:prstGeom>
        </p:spPr>
      </p:pic>
      <p:sp>
        <p:nvSpPr>
          <p:cNvPr id="80" name="TextBox 79"/>
          <p:cNvSpPr txBox="1"/>
          <p:nvPr/>
        </p:nvSpPr>
        <p:spPr>
          <a:xfrm>
            <a:off x="-1380" y="2586394"/>
            <a:ext cx="559558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>
                <a:latin typeface="Times New Roman" panose="02020603050405020304" pitchFamily="18" charset="0"/>
                <a:ea typeface="Aachen" panose="02020500000000000000" pitchFamily="18" charset="0"/>
                <a:cs typeface="Times New Roman" panose="02020603050405020304" pitchFamily="18" charset="0"/>
              </a:rPr>
              <a:t>Hoàn thành bài viết </a:t>
            </a:r>
          </a:p>
          <a:p>
            <a:pPr algn="ctr"/>
            <a:r>
              <a:rPr lang="en-US" sz="3600" b="1">
                <a:latin typeface="Times New Roman" panose="02020603050405020304" pitchFamily="18" charset="0"/>
                <a:ea typeface="Aachen" panose="02020500000000000000" pitchFamily="18" charset="0"/>
                <a:cs typeface="Times New Roman" panose="02020603050405020304" pitchFamily="18" charset="0"/>
              </a:rPr>
              <a:t>vào vở</a:t>
            </a:r>
          </a:p>
        </p:txBody>
      </p:sp>
      <p:sp>
        <p:nvSpPr>
          <p:cNvPr id="81" name="TextBox 80"/>
          <p:cNvSpPr txBox="1"/>
          <p:nvPr/>
        </p:nvSpPr>
        <p:spPr>
          <a:xfrm>
            <a:off x="6521334" y="3410632"/>
            <a:ext cx="559558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err="1">
                <a:latin typeface="Times New Roman" panose="02020603050405020304" pitchFamily="18" charset="0"/>
                <a:ea typeface="Aachen" panose="02020500000000000000" pitchFamily="18" charset="0"/>
                <a:cs typeface="Times New Roman" panose="02020603050405020304" pitchFamily="18" charset="0"/>
              </a:rPr>
              <a:t>Chuẩn</a:t>
            </a:r>
            <a:r>
              <a:rPr lang="en-US" sz="3600" b="1">
                <a:latin typeface="Times New Roman" panose="02020603050405020304" pitchFamily="18" charset="0"/>
                <a:ea typeface="Aachen" panose="02020500000000000000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err="1">
                <a:latin typeface="Times New Roman" panose="02020603050405020304" pitchFamily="18" charset="0"/>
                <a:ea typeface="Aachen" panose="02020500000000000000" pitchFamily="18" charset="0"/>
                <a:cs typeface="Times New Roman" panose="02020603050405020304" pitchFamily="18" charset="0"/>
              </a:rPr>
              <a:t>bị</a:t>
            </a:r>
            <a:r>
              <a:rPr lang="en-US" sz="3600" b="1">
                <a:latin typeface="Times New Roman" panose="02020603050405020304" pitchFamily="18" charset="0"/>
                <a:ea typeface="Aachen" panose="02020500000000000000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err="1">
                <a:latin typeface="Times New Roman" panose="02020603050405020304" pitchFamily="18" charset="0"/>
                <a:ea typeface="Aachen" panose="02020500000000000000" pitchFamily="18" charset="0"/>
                <a:cs typeface="Times New Roman" panose="02020603050405020304" pitchFamily="18" charset="0"/>
              </a:rPr>
              <a:t>bài</a:t>
            </a:r>
            <a:r>
              <a:rPr lang="en-US" sz="3600" b="1">
                <a:latin typeface="Times New Roman" panose="02020603050405020304" pitchFamily="18" charset="0"/>
                <a:ea typeface="Aachen" panose="02020500000000000000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err="1">
                <a:latin typeface="Times New Roman" panose="02020603050405020304" pitchFamily="18" charset="0"/>
                <a:ea typeface="Aachen" panose="02020500000000000000" pitchFamily="18" charset="0"/>
                <a:cs typeface="Times New Roman" panose="02020603050405020304" pitchFamily="18" charset="0"/>
              </a:rPr>
              <a:t>sau</a:t>
            </a:r>
            <a:endParaRPr lang="en-US" sz="3600" b="1">
              <a:latin typeface="Times New Roman" panose="02020603050405020304" pitchFamily="18" charset="0"/>
              <a:ea typeface="Aachen" panose="02020500000000000000" pitchFamily="18" charset="0"/>
              <a:cs typeface="Times New Roman" panose="02020603050405020304" pitchFamily="18" charset="0"/>
            </a:endParaRPr>
          </a:p>
        </p:txBody>
      </p:sp>
      <p:pic>
        <p:nvPicPr>
          <p:cNvPr id="83" name="图片 1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830185" y="1330734"/>
            <a:ext cx="2586191" cy="2141447"/>
          </a:xfrm>
          <a:prstGeom prst="rect">
            <a:avLst/>
          </a:prstGeom>
        </p:spPr>
      </p:pic>
      <p:pic>
        <p:nvPicPr>
          <p:cNvPr id="84" name="图片 6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90155" y="5094598"/>
            <a:ext cx="2020529" cy="1784555"/>
          </a:xfrm>
          <a:prstGeom prst="rect">
            <a:avLst/>
          </a:prstGeom>
        </p:spPr>
      </p:pic>
      <p:pic>
        <p:nvPicPr>
          <p:cNvPr id="85" name="图片 6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47565" y="5073444"/>
            <a:ext cx="2020529" cy="1784555"/>
          </a:xfrm>
          <a:prstGeom prst="rect">
            <a:avLst/>
          </a:prstGeom>
        </p:spPr>
      </p:pic>
      <p:pic>
        <p:nvPicPr>
          <p:cNvPr id="86" name="图片 6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21348" y="5094597"/>
            <a:ext cx="2020529" cy="1784555"/>
          </a:xfrm>
          <a:prstGeom prst="rect">
            <a:avLst/>
          </a:prstGeom>
        </p:spPr>
      </p:pic>
      <p:sp>
        <p:nvSpPr>
          <p:cNvPr id="87" name="文本框 18"/>
          <p:cNvSpPr txBox="1"/>
          <p:nvPr/>
        </p:nvSpPr>
        <p:spPr>
          <a:xfrm>
            <a:off x="1964787" y="185336"/>
            <a:ext cx="802437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altLang="zh-CN" sz="7200" b="1">
                <a:solidFill>
                  <a:srgbClr val="FF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Dặn dò </a:t>
            </a:r>
            <a:endParaRPr lang="en-US" altLang="zh-CN" sz="7200" b="1" dirty="0">
              <a:solidFill>
                <a:srgbClr val="FF0000"/>
              </a:solidFill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88" name="图片 6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11334" y="5054515"/>
            <a:ext cx="2020529" cy="1784555"/>
          </a:xfrm>
          <a:prstGeom prst="rect">
            <a:avLst/>
          </a:prstGeom>
        </p:spPr>
      </p:pic>
      <p:pic>
        <p:nvPicPr>
          <p:cNvPr id="89" name="图片 6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15383" y="5094597"/>
            <a:ext cx="2020529" cy="17845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84547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cover/>
      </p:transition>
    </mc:Choice>
    <mc:Fallback xmlns="">
      <p:transition spd="slow">
        <p:cov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id="{BBAD3D43-04B8-4A12-ACD7-73C535D6A90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13" r="7813"/>
          <a:stretch/>
        </p:blipFill>
        <p:spPr>
          <a:xfrm rot="5400000">
            <a:off x="2667000" y="-2667000"/>
            <a:ext cx="6858000" cy="12192000"/>
          </a:xfrm>
          <a:prstGeom prst="rect">
            <a:avLst/>
          </a:prstGeom>
        </p:spPr>
      </p:pic>
      <p:pic>
        <p:nvPicPr>
          <p:cNvPr id="21" name="图片 20">
            <a:extLst>
              <a:ext uri="{FF2B5EF4-FFF2-40B4-BE49-F238E27FC236}">
                <a16:creationId xmlns:a16="http://schemas.microsoft.com/office/drawing/2014/main" id="{FAF49666-CA37-4845-8451-128A8AA338E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194353" y="-1760316"/>
            <a:ext cx="5803294" cy="10378632"/>
          </a:xfrm>
          <a:prstGeom prst="rect">
            <a:avLst/>
          </a:prstGeom>
        </p:spPr>
      </p:pic>
      <p:sp>
        <p:nvSpPr>
          <p:cNvPr id="2" name="矩形 1">
            <a:extLst>
              <a:ext uri="{FF2B5EF4-FFF2-40B4-BE49-F238E27FC236}">
                <a16:creationId xmlns:a16="http://schemas.microsoft.com/office/drawing/2014/main" id="{93F2CDC7-90A7-40E1-A453-59A145C99A92}"/>
              </a:ext>
            </a:extLst>
          </p:cNvPr>
          <p:cNvSpPr/>
          <p:nvPr/>
        </p:nvSpPr>
        <p:spPr>
          <a:xfrm>
            <a:off x="1219200" y="862670"/>
            <a:ext cx="9611360" cy="4868500"/>
          </a:xfrm>
          <a:prstGeom prst="rect">
            <a:avLst/>
          </a:prstGeom>
          <a:solidFill>
            <a:schemeClr val="bg1"/>
          </a:solidFill>
          <a:ln w="76200">
            <a:noFill/>
          </a:ln>
          <a:effectLst>
            <a:outerShdw blurRad="368300" sx="102000" sy="102000" algn="ctr" rotWithShape="0">
              <a:prstClr val="black">
                <a:alpha val="18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7" name="图片 26">
            <a:extLst>
              <a:ext uri="{FF2B5EF4-FFF2-40B4-BE49-F238E27FC236}">
                <a16:creationId xmlns:a16="http://schemas.microsoft.com/office/drawing/2014/main" id="{6D4FE950-136A-4682-8BA4-20046AAF2237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77" t="44966" b="31828"/>
          <a:stretch/>
        </p:blipFill>
        <p:spPr>
          <a:xfrm>
            <a:off x="-1" y="2296160"/>
            <a:ext cx="12192002" cy="4561840"/>
          </a:xfrm>
          <a:prstGeom prst="rect">
            <a:avLst/>
          </a:prstGeom>
        </p:spPr>
      </p:pic>
      <p:sp>
        <p:nvSpPr>
          <p:cNvPr id="20" name="Rectangle 19">
            <a:extLst>
              <a:ext uri="{FF2B5EF4-FFF2-40B4-BE49-F238E27FC236}">
                <a16:creationId xmlns:a16="http://schemas.microsoft.com/office/drawing/2014/main" id="{A2D72917-6390-4241-94F9-496FA03CBB64}"/>
              </a:ext>
            </a:extLst>
          </p:cNvPr>
          <p:cNvSpPr/>
          <p:nvPr/>
        </p:nvSpPr>
        <p:spPr>
          <a:xfrm rot="21245283">
            <a:off x="1330265" y="2789811"/>
            <a:ext cx="7862793" cy="1928894"/>
          </a:xfrm>
          <a:prstGeom prst="rect">
            <a:avLst/>
          </a:prstGeom>
        </p:spPr>
        <p:txBody>
          <a:bodyPr wrap="square">
            <a:prstTxWarp prst="textArchUp">
              <a:avLst/>
            </a:prstTxWarp>
            <a:spAutoFit/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 algn="ctr"/>
            <a:r>
              <a:rPr lang="en-US" sz="9600" b="1">
                <a:ln>
                  <a:solidFill>
                    <a:srgbClr val="C00000"/>
                  </a:solidFill>
                </a:ln>
                <a:solidFill>
                  <a:schemeClr val="accent5">
                    <a:lumMod val="75000"/>
                  </a:schemeClr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#9Slide05 HLT AphroditeSlimPro" panose="02000507000000020002" pitchFamily="2" charset="0"/>
              </a:rPr>
              <a:t>Thank you!</a:t>
            </a:r>
            <a:endParaRPr lang="id-ID" sz="9600" b="1" dirty="0">
              <a:ln>
                <a:solidFill>
                  <a:srgbClr val="C00000"/>
                </a:solidFill>
              </a:ln>
              <a:solidFill>
                <a:schemeClr val="accent5">
                  <a:lumMod val="75000"/>
                </a:schemeClr>
              </a:soli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#9Slide05 HLT AphroditeSlimPro" panose="02000507000000020002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272862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cover/>
      </p:transition>
    </mc:Choice>
    <mc:Fallback xmlns="">
      <p:transition spd="slow">
        <p:cov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1.66667E-6 3.7037E-7 L 1.66667E-6 -0.07222 " pathEditMode="relative" rAng="0" ptsTypes="AA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id="{BBAD3D43-04B8-4A12-ACD7-73C535D6A90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13" r="7813"/>
          <a:stretch/>
        </p:blipFill>
        <p:spPr>
          <a:xfrm rot="5400000">
            <a:off x="2667000" y="-2667000"/>
            <a:ext cx="6858000" cy="12192000"/>
          </a:xfrm>
          <a:prstGeom prst="rect">
            <a:avLst/>
          </a:prstGeom>
        </p:spPr>
      </p:pic>
      <p:pic>
        <p:nvPicPr>
          <p:cNvPr id="21" name="图片 20">
            <a:extLst>
              <a:ext uri="{FF2B5EF4-FFF2-40B4-BE49-F238E27FC236}">
                <a16:creationId xmlns:a16="http://schemas.microsoft.com/office/drawing/2014/main" id="{FAF49666-CA37-4845-8451-128A8AA338E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194353" y="-1760316"/>
            <a:ext cx="5803294" cy="10378632"/>
          </a:xfrm>
          <a:prstGeom prst="rect">
            <a:avLst/>
          </a:prstGeom>
        </p:spPr>
      </p:pic>
      <p:sp>
        <p:nvSpPr>
          <p:cNvPr id="2" name="矩形 1">
            <a:extLst>
              <a:ext uri="{FF2B5EF4-FFF2-40B4-BE49-F238E27FC236}">
                <a16:creationId xmlns:a16="http://schemas.microsoft.com/office/drawing/2014/main" id="{93F2CDC7-90A7-40E1-A453-59A145C99A92}"/>
              </a:ext>
            </a:extLst>
          </p:cNvPr>
          <p:cNvSpPr/>
          <p:nvPr/>
        </p:nvSpPr>
        <p:spPr>
          <a:xfrm>
            <a:off x="1290320" y="994750"/>
            <a:ext cx="9611360" cy="4868500"/>
          </a:xfrm>
          <a:prstGeom prst="rect">
            <a:avLst/>
          </a:prstGeom>
          <a:solidFill>
            <a:schemeClr val="bg1"/>
          </a:solidFill>
          <a:ln w="76200">
            <a:noFill/>
          </a:ln>
          <a:effectLst>
            <a:outerShdw blurRad="368300" sx="102000" sy="102000" algn="ctr" rotWithShape="0">
              <a:prstClr val="black">
                <a:alpha val="18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7" name="图片 26">
            <a:extLst>
              <a:ext uri="{FF2B5EF4-FFF2-40B4-BE49-F238E27FC236}">
                <a16:creationId xmlns:a16="http://schemas.microsoft.com/office/drawing/2014/main" id="{6D4FE950-136A-4682-8BA4-20046AAF2237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77" t="44966" b="31828"/>
          <a:stretch/>
        </p:blipFill>
        <p:spPr>
          <a:xfrm>
            <a:off x="0" y="2512333"/>
            <a:ext cx="12192002" cy="456184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02003094-822A-4C7A-8E13-23A0559D00A3}"/>
              </a:ext>
            </a:extLst>
          </p:cNvPr>
          <p:cNvSpPr txBox="1"/>
          <p:nvPr/>
        </p:nvSpPr>
        <p:spPr>
          <a:xfrm>
            <a:off x="2085976" y="2281895"/>
            <a:ext cx="7896224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>
                <a:solidFill>
                  <a:srgbClr val="FF0000"/>
                </a:solidFill>
                <a:latin typeface="HP001 4 hàng" panose="020B0603050302020204" pitchFamily="34" charset="0"/>
              </a:rPr>
              <a:t>Bài</a:t>
            </a:r>
            <a:r>
              <a:rPr lang="en-US" sz="4000" b="1" dirty="0">
                <a:solidFill>
                  <a:srgbClr val="FF0000"/>
                </a:solidFill>
                <a:latin typeface="HP001 4 hàng" panose="020B0603050302020204" pitchFamily="34" charset="0"/>
              </a:rPr>
              <a:t> 30: </a:t>
            </a:r>
            <a:r>
              <a:rPr lang="en-US" sz="4000" b="1" dirty="0" err="1">
                <a:solidFill>
                  <a:srgbClr val="FF0000"/>
                </a:solidFill>
                <a:latin typeface="HP001 4 hàng" panose="020B0603050302020204" pitchFamily="34" charset="0"/>
              </a:rPr>
              <a:t>Viết</a:t>
            </a:r>
            <a:r>
              <a:rPr lang="en-US" sz="4000" b="1" dirty="0">
                <a:solidFill>
                  <a:srgbClr val="FF0000"/>
                </a:solidFill>
                <a:latin typeface="HP001 4 hàng" panose="020B0603050302020204" pitchFamily="34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HP001 4 hàng" panose="020B0603050302020204" pitchFamily="34" charset="0"/>
              </a:rPr>
              <a:t>đoạn</a:t>
            </a:r>
            <a:r>
              <a:rPr lang="en-US" sz="4000" b="1" dirty="0">
                <a:solidFill>
                  <a:srgbClr val="FF0000"/>
                </a:solidFill>
                <a:latin typeface="HP001 4 hàng" panose="020B0603050302020204" pitchFamily="34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HP001 4 hàng" panose="020B0603050302020204" pitchFamily="34" charset="0"/>
              </a:rPr>
              <a:t>văn</a:t>
            </a:r>
            <a:r>
              <a:rPr lang="en-US" sz="4000" b="1" dirty="0">
                <a:solidFill>
                  <a:srgbClr val="FF0000"/>
                </a:solidFill>
                <a:latin typeface="HP001 4 hàng" panose="020B0603050302020204" pitchFamily="34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HP001 4 hàng" panose="020B0603050302020204" pitchFamily="34" charset="0"/>
              </a:rPr>
              <a:t>kể</a:t>
            </a:r>
            <a:r>
              <a:rPr lang="en-US" sz="4000" b="1" dirty="0">
                <a:solidFill>
                  <a:srgbClr val="FF0000"/>
                </a:solidFill>
                <a:latin typeface="HP001 4 hàng" panose="020B0603050302020204" pitchFamily="34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HP001 4 hàng" panose="020B0603050302020204" pitchFamily="34" charset="0"/>
              </a:rPr>
              <a:t>về</a:t>
            </a:r>
            <a:r>
              <a:rPr lang="en-US" sz="4000" b="1" dirty="0">
                <a:solidFill>
                  <a:srgbClr val="FF0000"/>
                </a:solidFill>
                <a:latin typeface="HP001 4 hàng" panose="020B0603050302020204" pitchFamily="34" charset="0"/>
              </a:rPr>
              <a:t> </a:t>
            </a:r>
          </a:p>
          <a:p>
            <a:pPr algn="ctr"/>
            <a:r>
              <a:rPr lang="en-US" sz="4000" b="1" dirty="0" err="1">
                <a:solidFill>
                  <a:srgbClr val="FF0000"/>
                </a:solidFill>
                <a:latin typeface="HP001 4 hàng" panose="020B0603050302020204" pitchFamily="34" charset="0"/>
              </a:rPr>
              <a:t>công</a:t>
            </a:r>
            <a:r>
              <a:rPr lang="en-US" sz="4000" b="1" dirty="0">
                <a:solidFill>
                  <a:srgbClr val="FF0000"/>
                </a:solidFill>
                <a:latin typeface="HP001 4 hàng" panose="020B0603050302020204" pitchFamily="34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HP001 4 hàng" panose="020B0603050302020204" pitchFamily="34" charset="0"/>
              </a:rPr>
              <a:t>việc</a:t>
            </a:r>
            <a:r>
              <a:rPr lang="en-US" sz="4000" b="1" dirty="0">
                <a:solidFill>
                  <a:srgbClr val="FF0000"/>
                </a:solidFill>
                <a:latin typeface="HP001 4 hàng" panose="020B0603050302020204" pitchFamily="34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HP001 4 hàng" panose="020B0603050302020204" pitchFamily="34" charset="0"/>
              </a:rPr>
              <a:t>của</a:t>
            </a:r>
            <a:r>
              <a:rPr lang="en-US" sz="4000" b="1" dirty="0">
                <a:solidFill>
                  <a:srgbClr val="FF0000"/>
                </a:solidFill>
                <a:latin typeface="HP001 4 hàng" panose="020B0603050302020204" pitchFamily="34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HP001 4 hàng" panose="020B0603050302020204" pitchFamily="34" charset="0"/>
              </a:rPr>
              <a:t>một</a:t>
            </a:r>
            <a:r>
              <a:rPr lang="en-US" sz="4000" b="1" dirty="0">
                <a:solidFill>
                  <a:srgbClr val="FF0000"/>
                </a:solidFill>
                <a:latin typeface="HP001 4 hàng" panose="020B0603050302020204" pitchFamily="34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HP001 4 hàng" panose="020B0603050302020204" pitchFamily="34" charset="0"/>
              </a:rPr>
              <a:t>người</a:t>
            </a:r>
            <a:endParaRPr lang="en-US" sz="4000" b="1" dirty="0">
              <a:solidFill>
                <a:srgbClr val="FF0000"/>
              </a:solidFill>
              <a:latin typeface="HP001 4 hàng" panose="020B0603050302020204" pitchFamily="34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15687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cover/>
      </p:transition>
    </mc:Choice>
    <mc:Fallback xmlns="">
      <p:transition spd="slow">
        <p:cover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图片 26">
            <a:extLst>
              <a:ext uri="{FF2B5EF4-FFF2-40B4-BE49-F238E27FC236}">
                <a16:creationId xmlns:a16="http://schemas.microsoft.com/office/drawing/2014/main" id="{D7705692-CD95-4598-B67E-BCAA088FCDE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13" r="7813"/>
          <a:stretch/>
        </p:blipFill>
        <p:spPr>
          <a:xfrm rot="5400000">
            <a:off x="2667000" y="-2667000"/>
            <a:ext cx="6858000" cy="1219200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68900" y="-229800"/>
            <a:ext cx="2700000" cy="175500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2700000" cy="175500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66412" y="0"/>
            <a:ext cx="1620000" cy="1057500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flipV="1">
            <a:off x="-113450" y="6195394"/>
            <a:ext cx="12330000" cy="45719"/>
          </a:xfrm>
          <a:prstGeom prst="rect">
            <a:avLst/>
          </a:prstGeom>
        </p:spPr>
      </p:pic>
      <p:pic>
        <p:nvPicPr>
          <p:cNvPr id="8" name="图片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flipV="1">
            <a:off x="-113450" y="6351556"/>
            <a:ext cx="12330000" cy="45719"/>
          </a:xfrm>
          <a:prstGeom prst="rect">
            <a:avLst/>
          </a:prstGeom>
        </p:spPr>
      </p:pic>
      <p:pic>
        <p:nvPicPr>
          <p:cNvPr id="9" name="图片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flipV="1">
            <a:off x="-113450" y="6507718"/>
            <a:ext cx="12330000" cy="45719"/>
          </a:xfrm>
          <a:prstGeom prst="rect">
            <a:avLst/>
          </a:prstGeom>
        </p:spPr>
      </p:pic>
      <p:pic>
        <p:nvPicPr>
          <p:cNvPr id="10" name="图片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flipV="1">
            <a:off x="-113450" y="6663879"/>
            <a:ext cx="12330000" cy="45719"/>
          </a:xfrm>
          <a:prstGeom prst="rect">
            <a:avLst/>
          </a:prstGeom>
        </p:spPr>
      </p:pic>
      <p:grpSp>
        <p:nvGrpSpPr>
          <p:cNvPr id="11" name="Group 10">
            <a:extLst>
              <a:ext uri="{FF2B5EF4-FFF2-40B4-BE49-F238E27FC236}">
                <a16:creationId xmlns:a16="http://schemas.microsoft.com/office/drawing/2014/main" id="{F2D1349F-689A-4919-BF91-9B8712A4F8CE}"/>
              </a:ext>
            </a:extLst>
          </p:cNvPr>
          <p:cNvGrpSpPr/>
          <p:nvPr/>
        </p:nvGrpSpPr>
        <p:grpSpPr>
          <a:xfrm>
            <a:off x="125676" y="-229800"/>
            <a:ext cx="12723321" cy="7087800"/>
            <a:chOff x="3259204" y="722177"/>
            <a:chExt cx="5673592" cy="5941702"/>
          </a:xfrm>
        </p:grpSpPr>
        <p:pic>
          <p:nvPicPr>
            <p:cNvPr id="12" name="图片 8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3259204" y="722177"/>
              <a:ext cx="5673592" cy="5653257"/>
            </a:xfrm>
            <a:prstGeom prst="rect">
              <a:avLst/>
            </a:prstGeom>
          </p:spPr>
        </p:pic>
        <p:pic>
          <p:nvPicPr>
            <p:cNvPr id="13" name="图片 7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3835615" y="4344547"/>
              <a:ext cx="4186468" cy="2319332"/>
            </a:xfrm>
            <a:prstGeom prst="rect">
              <a:avLst/>
            </a:prstGeom>
          </p:spPr>
        </p:pic>
      </p:grpSp>
      <p:pic>
        <p:nvPicPr>
          <p:cNvPr id="14" name="图片 16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338088" y="1100100"/>
            <a:ext cx="191250" cy="360000"/>
          </a:xfrm>
          <a:prstGeom prst="rect">
            <a:avLst/>
          </a:prstGeom>
        </p:spPr>
      </p:pic>
      <p:pic>
        <p:nvPicPr>
          <p:cNvPr id="15" name="图片 17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622939" y="490200"/>
            <a:ext cx="101250" cy="315000"/>
          </a:xfrm>
          <a:prstGeom prst="rect">
            <a:avLst/>
          </a:prstGeom>
        </p:spPr>
      </p:pic>
      <p:sp>
        <p:nvSpPr>
          <p:cNvPr id="16" name="文本框 18"/>
          <p:cNvSpPr txBox="1"/>
          <p:nvPr/>
        </p:nvSpPr>
        <p:spPr>
          <a:xfrm>
            <a:off x="2039364" y="747608"/>
            <a:ext cx="802437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400" b="1">
                <a:solidFill>
                  <a:srgbClr val="00206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YÊU CẦU CẦN ĐẠT</a:t>
            </a:r>
            <a:endParaRPr lang="en-US" altLang="zh-CN" sz="4400" b="1" dirty="0">
              <a:solidFill>
                <a:srgbClr val="002060"/>
              </a:solidFill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7" name="isḻîḓè">
            <a:extLst>
              <a:ext uri="{FF2B5EF4-FFF2-40B4-BE49-F238E27FC236}">
                <a16:creationId xmlns:a16="http://schemas.microsoft.com/office/drawing/2014/main" id="{B65D6A18-A848-4365-8261-A87CDAF5B169}"/>
              </a:ext>
            </a:extLst>
          </p:cNvPr>
          <p:cNvSpPr/>
          <p:nvPr/>
        </p:nvSpPr>
        <p:spPr bwMode="auto">
          <a:xfrm>
            <a:off x="1433713" y="1958420"/>
            <a:ext cx="822311" cy="573560"/>
          </a:xfrm>
          <a:prstGeom prst="roundRect">
            <a:avLst>
              <a:gd name="adj" fmla="val 46371"/>
            </a:avLst>
          </a:prstGeom>
          <a:solidFill>
            <a:srgbClr val="FFD26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algn="ctr"/>
            <a:r>
              <a:rPr lang="en-US" altLang="zh-CN" sz="3200" b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ea typeface="仓耳玄三M W05" panose="02020400000000000000" pitchFamily="18" charset="-122"/>
                <a:cs typeface="Times New Roman" pitchFamily="18" charset="0"/>
              </a:rPr>
              <a:t>01</a:t>
            </a:r>
            <a:endParaRPr lang="zh-CN" altLang="en-US" sz="3200" b="1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ea typeface="仓耳玄三M W05" panose="02020400000000000000" pitchFamily="18" charset="-122"/>
              <a:cs typeface="Times New Roman" pitchFamily="18" charset="0"/>
            </a:endParaRPr>
          </a:p>
        </p:txBody>
      </p:sp>
      <p:sp>
        <p:nvSpPr>
          <p:cNvPr id="18" name="isḻîḓè">
            <a:extLst>
              <a:ext uri="{FF2B5EF4-FFF2-40B4-BE49-F238E27FC236}">
                <a16:creationId xmlns:a16="http://schemas.microsoft.com/office/drawing/2014/main" id="{2D5C3EA8-0EA8-4A1D-AB27-36CB41F4EB17}"/>
              </a:ext>
            </a:extLst>
          </p:cNvPr>
          <p:cNvSpPr/>
          <p:nvPr/>
        </p:nvSpPr>
        <p:spPr bwMode="auto">
          <a:xfrm>
            <a:off x="2613348" y="1879831"/>
            <a:ext cx="6491709" cy="738012"/>
          </a:xfrm>
          <a:prstGeom prst="roundRect">
            <a:avLst>
              <a:gd name="adj" fmla="val 46371"/>
            </a:avLst>
          </a:prstGeom>
          <a:solidFill>
            <a:srgbClr val="FFD26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algn="ctr"/>
            <a:r>
              <a:rPr lang="en-US" altLang="zh-CN" sz="3200" b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ea typeface="仓耳玄三M W05" panose="02020400000000000000" pitchFamily="18" charset="-122"/>
                <a:cs typeface="Times New Roman" pitchFamily="18" charset="0"/>
              </a:rPr>
              <a:t>Biết nói về nghề nghiệp, công việc . </a:t>
            </a:r>
            <a:endParaRPr lang="zh-CN" altLang="en-US" sz="3200" b="1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ea typeface="仓耳玄三M W05" panose="02020400000000000000" pitchFamily="18" charset="-122"/>
              <a:cs typeface="Times New Roman" pitchFamily="18" charset="0"/>
            </a:endParaRPr>
          </a:p>
        </p:txBody>
      </p:sp>
      <p:sp>
        <p:nvSpPr>
          <p:cNvPr id="19" name="isḻîḓè">
            <a:extLst>
              <a:ext uri="{FF2B5EF4-FFF2-40B4-BE49-F238E27FC236}">
                <a16:creationId xmlns:a16="http://schemas.microsoft.com/office/drawing/2014/main" id="{1380D21F-97BD-43C0-80EB-5174AA5D5A43}"/>
              </a:ext>
            </a:extLst>
          </p:cNvPr>
          <p:cNvSpPr/>
          <p:nvPr/>
        </p:nvSpPr>
        <p:spPr bwMode="auto">
          <a:xfrm>
            <a:off x="1887943" y="3073935"/>
            <a:ext cx="822311" cy="655229"/>
          </a:xfrm>
          <a:prstGeom prst="roundRect">
            <a:avLst>
              <a:gd name="adj" fmla="val 46371"/>
            </a:avLst>
          </a:prstGeom>
          <a:solidFill>
            <a:srgbClr val="FFE4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algn="ctr"/>
            <a:r>
              <a:rPr lang="en-US" altLang="zh-CN" sz="3200" b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ea typeface="仓耳玄三M W05" panose="02020400000000000000" pitchFamily="18" charset="-122"/>
                <a:cs typeface="Times New Roman" pitchFamily="18" charset="0"/>
              </a:rPr>
              <a:t>02</a:t>
            </a:r>
            <a:endParaRPr lang="zh-CN" altLang="en-US" sz="3200" b="1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ea typeface="仓耳玄三M W05" panose="02020400000000000000" pitchFamily="18" charset="-122"/>
              <a:cs typeface="Times New Roman" pitchFamily="18" charset="0"/>
            </a:endParaRPr>
          </a:p>
        </p:txBody>
      </p:sp>
      <p:sp>
        <p:nvSpPr>
          <p:cNvPr id="20" name="isḻîḓè">
            <a:extLst>
              <a:ext uri="{FF2B5EF4-FFF2-40B4-BE49-F238E27FC236}">
                <a16:creationId xmlns:a16="http://schemas.microsoft.com/office/drawing/2014/main" id="{CC18E718-57BD-48E6-81A4-E988EC090412}"/>
              </a:ext>
            </a:extLst>
          </p:cNvPr>
          <p:cNvSpPr/>
          <p:nvPr/>
        </p:nvSpPr>
        <p:spPr bwMode="auto">
          <a:xfrm>
            <a:off x="2964426" y="2942184"/>
            <a:ext cx="8037870" cy="862339"/>
          </a:xfrm>
          <a:prstGeom prst="roundRect">
            <a:avLst>
              <a:gd name="adj" fmla="val 46371"/>
            </a:avLst>
          </a:prstGeom>
          <a:solidFill>
            <a:srgbClr val="FFE4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algn="ctr"/>
            <a:r>
              <a:rPr lang="en-US" altLang="zh-CN" sz="3200" b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ea typeface="仓耳玄三M W05" panose="02020400000000000000" pitchFamily="18" charset="-122"/>
                <a:cs typeface="Times New Roman" pitchFamily="18" charset="0"/>
              </a:rPr>
              <a:t>Viết được đoạn </a:t>
            </a:r>
            <a:r>
              <a:rPr lang="en-US" altLang="zh-CN" sz="3200" b="1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ea typeface="仓耳玄三M W05" panose="02020400000000000000" pitchFamily="18" charset="-122"/>
                <a:cs typeface="Times New Roman" pitchFamily="18" charset="0"/>
              </a:rPr>
              <a:t>văn</a:t>
            </a:r>
            <a:r>
              <a:rPr lang="en-US" altLang="zh-CN" sz="3200" b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ea typeface="仓耳玄三M W05" panose="02020400000000000000" pitchFamily="18" charset="-122"/>
                <a:cs typeface="Times New Roman" pitchFamily="18" charset="0"/>
              </a:rPr>
              <a:t> từ 4 – 5 câu kể về công việc của một người mà em biết.</a:t>
            </a:r>
            <a:endParaRPr lang="zh-CN" altLang="en-US" sz="3200" b="1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ea typeface="仓耳玄三M W05" panose="02020400000000000000" pitchFamily="18" charset="-122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573601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cover/>
      </p:transition>
    </mc:Choice>
    <mc:Fallback xmlns="">
      <p:transition spd="slow">
        <p:cov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 animBg="1"/>
      <p:bldP spid="18" grpId="0" animBg="1"/>
      <p:bldP spid="19" grpId="0" animBg="1"/>
      <p:bldP spid="2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图片 26">
            <a:extLst>
              <a:ext uri="{FF2B5EF4-FFF2-40B4-BE49-F238E27FC236}">
                <a16:creationId xmlns:a16="http://schemas.microsoft.com/office/drawing/2014/main" id="{D7705692-CD95-4598-B67E-BCAA088FCDE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13" r="7813"/>
          <a:stretch/>
        </p:blipFill>
        <p:spPr>
          <a:xfrm rot="5400000">
            <a:off x="2667000" y="-2667000"/>
            <a:ext cx="6858000" cy="12192000"/>
          </a:xfrm>
          <a:prstGeom prst="rect">
            <a:avLst/>
          </a:prstGeom>
        </p:spPr>
      </p:pic>
      <p:pic>
        <p:nvPicPr>
          <p:cNvPr id="55" name="Picture 5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9743" y="408475"/>
            <a:ext cx="11952514" cy="6306649"/>
          </a:xfrm>
          <a:prstGeom prst="rect">
            <a:avLst/>
          </a:prstGeom>
        </p:spPr>
      </p:pic>
      <p:sp>
        <p:nvSpPr>
          <p:cNvPr id="56" name="TextBox 55"/>
          <p:cNvSpPr txBox="1"/>
          <p:nvPr/>
        </p:nvSpPr>
        <p:spPr>
          <a:xfrm>
            <a:off x="979715" y="408475"/>
            <a:ext cx="108193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Nói những điều em biết về một nghề nghiệp em yêu thích.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397726" y="3207855"/>
            <a:ext cx="212924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Họa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sĩ</a:t>
            </a:r>
            <a:endParaRPr lang="en-US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7" name="TextBox 56"/>
          <p:cNvSpPr txBox="1"/>
          <p:nvPr/>
        </p:nvSpPr>
        <p:spPr>
          <a:xfrm>
            <a:off x="5324782" y="1257135"/>
            <a:ext cx="212924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Bác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sĩ</a:t>
            </a:r>
            <a:endParaRPr lang="en-US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9309464" y="3207854"/>
            <a:ext cx="212924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 viên</a:t>
            </a:r>
          </a:p>
        </p:txBody>
      </p:sp>
    </p:spTree>
    <p:extLst>
      <p:ext uri="{BB962C8B-B14F-4D97-AF65-F5344CB8AC3E}">
        <p14:creationId xmlns:p14="http://schemas.microsoft.com/office/powerpoint/2010/main" val="2563917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cover/>
      </p:transition>
    </mc:Choice>
    <mc:Fallback xmlns="">
      <p:transition spd="slow">
        <p:cov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图片 26">
            <a:extLst>
              <a:ext uri="{FF2B5EF4-FFF2-40B4-BE49-F238E27FC236}">
                <a16:creationId xmlns:a16="http://schemas.microsoft.com/office/drawing/2014/main" id="{D7705692-CD95-4598-B67E-BCAA088FCDEC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13" r="7813"/>
          <a:stretch/>
        </p:blipFill>
        <p:spPr>
          <a:xfrm rot="5400000">
            <a:off x="2667000" y="-2667000"/>
            <a:ext cx="6858000" cy="12192000"/>
          </a:xfrm>
          <a:prstGeom prst="rect">
            <a:avLst/>
          </a:prstGeom>
        </p:spPr>
      </p:pic>
      <p:sp>
        <p:nvSpPr>
          <p:cNvPr id="45" name="矩形 44">
            <a:extLst>
              <a:ext uri="{FF2B5EF4-FFF2-40B4-BE49-F238E27FC236}">
                <a16:creationId xmlns:a16="http://schemas.microsoft.com/office/drawing/2014/main" id="{2C640E0E-9771-4B8E-8CFE-5871439A16C5}"/>
              </a:ext>
            </a:extLst>
          </p:cNvPr>
          <p:cNvSpPr/>
          <p:nvPr/>
        </p:nvSpPr>
        <p:spPr>
          <a:xfrm>
            <a:off x="174170" y="117565"/>
            <a:ext cx="11946710" cy="6622869"/>
          </a:xfrm>
          <a:prstGeom prst="rect">
            <a:avLst/>
          </a:prstGeom>
          <a:solidFill>
            <a:schemeClr val="bg1"/>
          </a:solidFill>
          <a:ln w="76200">
            <a:noFill/>
          </a:ln>
          <a:effectLst>
            <a:outerShdw blurRad="368300" sx="102000" sy="102000" algn="ctr" rotWithShape="0">
              <a:prstClr val="black">
                <a:alpha val="18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图片 6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148691" y="5949953"/>
            <a:ext cx="1216954" cy="970159"/>
          </a:xfrm>
          <a:prstGeom prst="rect">
            <a:avLst/>
          </a:prstGeom>
        </p:spPr>
      </p:pic>
      <p:grpSp>
        <p:nvGrpSpPr>
          <p:cNvPr id="5" name="组合 5">
            <a:extLst>
              <a:ext uri="{FF2B5EF4-FFF2-40B4-BE49-F238E27FC236}">
                <a16:creationId xmlns:a16="http://schemas.microsoft.com/office/drawing/2014/main" id="{290CC5BC-94DB-4C86-B967-AF0925E54C7B}"/>
              </a:ext>
            </a:extLst>
          </p:cNvPr>
          <p:cNvGrpSpPr/>
          <p:nvPr/>
        </p:nvGrpSpPr>
        <p:grpSpPr>
          <a:xfrm>
            <a:off x="5737122" y="2684006"/>
            <a:ext cx="6383757" cy="4056428"/>
            <a:chOff x="1077516" y="823226"/>
            <a:chExt cx="2923762" cy="3668758"/>
          </a:xfrm>
        </p:grpSpPr>
        <p:sp>
          <p:nvSpPr>
            <p:cNvPr id="6" name="圆角矩形 6">
              <a:extLst>
                <a:ext uri="{FF2B5EF4-FFF2-40B4-BE49-F238E27FC236}">
                  <a16:creationId xmlns:a16="http://schemas.microsoft.com/office/drawing/2014/main" id="{31EA671C-0D41-4710-9A74-EC52AFC34F4A}"/>
                </a:ext>
              </a:extLst>
            </p:cNvPr>
            <p:cNvSpPr/>
            <p:nvPr/>
          </p:nvSpPr>
          <p:spPr>
            <a:xfrm>
              <a:off x="1077516" y="881384"/>
              <a:ext cx="2923762" cy="3610600"/>
            </a:xfrm>
            <a:prstGeom prst="roundRect">
              <a:avLst>
                <a:gd name="adj" fmla="val 4670"/>
              </a:avLst>
            </a:prstGeom>
            <a:solidFill>
              <a:srgbClr val="109C92"/>
            </a:solidFill>
            <a:ln>
              <a:solidFill>
                <a:schemeClr val="bg1"/>
              </a:solidFill>
            </a:ln>
            <a:effectLst>
              <a:outerShdw blurRad="635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方正姚体" panose="02010601030101010101" pitchFamily="2" charset="-122"/>
                <a:cs typeface="Times New Roman" panose="02020603050405020304" pitchFamily="18" charset="0"/>
                <a:sym typeface="Arial" panose="020B0604020202020204" pitchFamily="34" charset="0"/>
              </a:endParaRPr>
            </a:p>
          </p:txBody>
        </p:sp>
        <p:sp>
          <p:nvSpPr>
            <p:cNvPr id="7" name="圆角矩形 7">
              <a:extLst>
                <a:ext uri="{FF2B5EF4-FFF2-40B4-BE49-F238E27FC236}">
                  <a16:creationId xmlns:a16="http://schemas.microsoft.com/office/drawing/2014/main" id="{C8FC5890-8799-4C44-8E41-24DDD9054212}"/>
                </a:ext>
              </a:extLst>
            </p:cNvPr>
            <p:cNvSpPr/>
            <p:nvPr/>
          </p:nvSpPr>
          <p:spPr>
            <a:xfrm>
              <a:off x="1247545" y="1013405"/>
              <a:ext cx="2583702" cy="3223751"/>
            </a:xfrm>
            <a:prstGeom prst="roundRect">
              <a:avLst>
                <a:gd name="adj" fmla="val 0"/>
              </a:avLst>
            </a:prstGeom>
            <a:solidFill>
              <a:schemeClr val="bg1"/>
            </a:solidFill>
            <a:ln>
              <a:noFill/>
            </a:ln>
            <a:effectLst>
              <a:outerShdw blurRad="635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6776" tIns="48388" rIns="96776" bIns="48388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905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Arial" panose="020B0604020202020204" pitchFamily="34" charset="0"/>
              </a:endParaRPr>
            </a:p>
          </p:txBody>
        </p:sp>
        <p:grpSp>
          <p:nvGrpSpPr>
            <p:cNvPr id="8" name="组合 8">
              <a:extLst>
                <a:ext uri="{FF2B5EF4-FFF2-40B4-BE49-F238E27FC236}">
                  <a16:creationId xmlns:a16="http://schemas.microsoft.com/office/drawing/2014/main" id="{D0181A8C-CEB7-4787-9230-79A53B943AF9}"/>
                </a:ext>
              </a:extLst>
            </p:cNvPr>
            <p:cNvGrpSpPr/>
            <p:nvPr/>
          </p:nvGrpSpPr>
          <p:grpSpPr>
            <a:xfrm>
              <a:off x="1310453" y="1077159"/>
              <a:ext cx="2457885" cy="165441"/>
              <a:chOff x="2149634" y="1165384"/>
              <a:chExt cx="3485832" cy="234632"/>
            </a:xfrm>
          </p:grpSpPr>
          <p:grpSp>
            <p:nvGrpSpPr>
              <p:cNvPr id="40" name="组合 39">
                <a:extLst>
                  <a:ext uri="{FF2B5EF4-FFF2-40B4-BE49-F238E27FC236}">
                    <a16:creationId xmlns:a16="http://schemas.microsoft.com/office/drawing/2014/main" id="{8D12F377-0F52-48DD-B539-12F7F303267C}"/>
                  </a:ext>
                </a:extLst>
              </p:cNvPr>
              <p:cNvGrpSpPr/>
              <p:nvPr/>
            </p:nvGrpSpPr>
            <p:grpSpPr>
              <a:xfrm>
                <a:off x="2149634" y="1165384"/>
                <a:ext cx="234632" cy="234632"/>
                <a:chOff x="2483009" y="1114425"/>
                <a:chExt cx="209550" cy="209550"/>
              </a:xfrm>
            </p:grpSpPr>
            <p:sp>
              <p:nvSpPr>
                <p:cNvPr id="69" name="椭圆 67">
                  <a:extLst>
                    <a:ext uri="{FF2B5EF4-FFF2-40B4-BE49-F238E27FC236}">
                      <a16:creationId xmlns:a16="http://schemas.microsoft.com/office/drawing/2014/main" id="{8E42499F-844B-4E65-8CE0-25C3F4D572F1}"/>
                    </a:ext>
                  </a:extLst>
                </p:cNvPr>
                <p:cNvSpPr/>
                <p:nvPr/>
              </p:nvSpPr>
              <p:spPr>
                <a:xfrm>
                  <a:off x="2483009" y="1114425"/>
                  <a:ext cx="209550" cy="209550"/>
                </a:xfrm>
                <a:prstGeom prst="ellipse">
                  <a:avLst/>
                </a:prstGeom>
                <a:gradFill>
                  <a:gsLst>
                    <a:gs pos="75000">
                      <a:schemeClr val="bg1">
                        <a:lumMod val="95000"/>
                      </a:schemeClr>
                    </a:gs>
                    <a:gs pos="55000">
                      <a:schemeClr val="bg1">
                        <a:lumMod val="65000"/>
                      </a:schemeClr>
                    </a:gs>
                    <a:gs pos="35000">
                      <a:schemeClr val="bg1">
                        <a:lumMod val="95000"/>
                      </a:schemeClr>
                    </a:gs>
                    <a:gs pos="17000">
                      <a:schemeClr val="bg1">
                        <a:lumMod val="65000"/>
                      </a:schemeClr>
                    </a:gs>
                    <a:gs pos="0">
                      <a:schemeClr val="bg1"/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2700000" scaled="1"/>
                </a:gradFill>
                <a:ln>
                  <a:noFill/>
                </a:ln>
                <a:effectLst>
                  <a:outerShdw blurRad="12700" dist="127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70" name="椭圆 68">
                  <a:extLst>
                    <a:ext uri="{FF2B5EF4-FFF2-40B4-BE49-F238E27FC236}">
                      <a16:creationId xmlns:a16="http://schemas.microsoft.com/office/drawing/2014/main" id="{60DAA928-4DC9-452C-BCD1-EFD69559BD09}"/>
                    </a:ext>
                  </a:extLst>
                </p:cNvPr>
                <p:cNvSpPr/>
                <p:nvPr/>
              </p:nvSpPr>
              <p:spPr>
                <a:xfrm>
                  <a:off x="2502059" y="1133475"/>
                  <a:ext cx="171450" cy="171450"/>
                </a:xfrm>
                <a:prstGeom prst="ellipse">
                  <a:avLst/>
                </a:prstGeom>
                <a:solidFill>
                  <a:schemeClr val="tx1">
                    <a:lumMod val="65000"/>
                    <a:lumOff val="35000"/>
                  </a:schemeClr>
                </a:solidFill>
                <a:ln>
                  <a:noFill/>
                </a:ln>
                <a:effectLst>
                  <a:innerShdw blurRad="12700" dist="12700" dir="135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  <a:sym typeface="Arial" panose="020B0604020202020204" pitchFamily="34" charset="0"/>
                  </a:endParaRPr>
                </a:p>
              </p:txBody>
            </p:sp>
          </p:grpSp>
          <p:grpSp>
            <p:nvGrpSpPr>
              <p:cNvPr id="41" name="组合 40">
                <a:extLst>
                  <a:ext uri="{FF2B5EF4-FFF2-40B4-BE49-F238E27FC236}">
                    <a16:creationId xmlns:a16="http://schemas.microsoft.com/office/drawing/2014/main" id="{F6ACA0E3-A86A-4712-B127-AF2B6161EB5E}"/>
                  </a:ext>
                </a:extLst>
              </p:cNvPr>
              <p:cNvGrpSpPr/>
              <p:nvPr/>
            </p:nvGrpSpPr>
            <p:grpSpPr>
              <a:xfrm>
                <a:off x="2510879" y="1165384"/>
                <a:ext cx="234632" cy="234632"/>
                <a:chOff x="2483009" y="1114425"/>
                <a:chExt cx="209550" cy="209550"/>
              </a:xfrm>
            </p:grpSpPr>
            <p:sp>
              <p:nvSpPr>
                <p:cNvPr id="67" name="椭圆 65">
                  <a:extLst>
                    <a:ext uri="{FF2B5EF4-FFF2-40B4-BE49-F238E27FC236}">
                      <a16:creationId xmlns:a16="http://schemas.microsoft.com/office/drawing/2014/main" id="{B7634337-F453-4717-8B55-A658074C4223}"/>
                    </a:ext>
                  </a:extLst>
                </p:cNvPr>
                <p:cNvSpPr/>
                <p:nvPr/>
              </p:nvSpPr>
              <p:spPr>
                <a:xfrm>
                  <a:off x="2483009" y="1114425"/>
                  <a:ext cx="209550" cy="209550"/>
                </a:xfrm>
                <a:prstGeom prst="ellipse">
                  <a:avLst/>
                </a:prstGeom>
                <a:gradFill>
                  <a:gsLst>
                    <a:gs pos="75000">
                      <a:schemeClr val="bg1">
                        <a:lumMod val="95000"/>
                      </a:schemeClr>
                    </a:gs>
                    <a:gs pos="55000">
                      <a:schemeClr val="bg1">
                        <a:lumMod val="65000"/>
                      </a:schemeClr>
                    </a:gs>
                    <a:gs pos="35000">
                      <a:schemeClr val="bg1">
                        <a:lumMod val="95000"/>
                      </a:schemeClr>
                    </a:gs>
                    <a:gs pos="17000">
                      <a:schemeClr val="bg1">
                        <a:lumMod val="65000"/>
                      </a:schemeClr>
                    </a:gs>
                    <a:gs pos="0">
                      <a:schemeClr val="bg1"/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2700000" scaled="1"/>
                </a:gradFill>
                <a:ln>
                  <a:noFill/>
                </a:ln>
                <a:effectLst>
                  <a:outerShdw blurRad="12700" dist="127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68" name="椭圆 66">
                  <a:extLst>
                    <a:ext uri="{FF2B5EF4-FFF2-40B4-BE49-F238E27FC236}">
                      <a16:creationId xmlns:a16="http://schemas.microsoft.com/office/drawing/2014/main" id="{40445CF9-9E17-46FC-BEE7-99421D05D52F}"/>
                    </a:ext>
                  </a:extLst>
                </p:cNvPr>
                <p:cNvSpPr/>
                <p:nvPr/>
              </p:nvSpPr>
              <p:spPr>
                <a:xfrm>
                  <a:off x="2502059" y="1133475"/>
                  <a:ext cx="171450" cy="171450"/>
                </a:xfrm>
                <a:prstGeom prst="ellipse">
                  <a:avLst/>
                </a:prstGeom>
                <a:solidFill>
                  <a:schemeClr val="tx1">
                    <a:lumMod val="65000"/>
                    <a:lumOff val="35000"/>
                  </a:schemeClr>
                </a:solidFill>
                <a:ln>
                  <a:noFill/>
                </a:ln>
                <a:effectLst>
                  <a:innerShdw blurRad="12700" dist="12700" dir="135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  <a:sym typeface="Arial" panose="020B0604020202020204" pitchFamily="34" charset="0"/>
                  </a:endParaRPr>
                </a:p>
              </p:txBody>
            </p:sp>
          </p:grpSp>
          <p:grpSp>
            <p:nvGrpSpPr>
              <p:cNvPr id="42" name="组合 41">
                <a:extLst>
                  <a:ext uri="{FF2B5EF4-FFF2-40B4-BE49-F238E27FC236}">
                    <a16:creationId xmlns:a16="http://schemas.microsoft.com/office/drawing/2014/main" id="{8A1CC1A6-06FD-45BC-93F5-43A2BD602A21}"/>
                  </a:ext>
                </a:extLst>
              </p:cNvPr>
              <p:cNvGrpSpPr/>
              <p:nvPr/>
            </p:nvGrpSpPr>
            <p:grpSpPr>
              <a:xfrm>
                <a:off x="2872123" y="1165384"/>
                <a:ext cx="234632" cy="234632"/>
                <a:chOff x="2483009" y="1114425"/>
                <a:chExt cx="209550" cy="209550"/>
              </a:xfrm>
            </p:grpSpPr>
            <p:sp>
              <p:nvSpPr>
                <p:cNvPr id="65" name="椭圆 63">
                  <a:extLst>
                    <a:ext uri="{FF2B5EF4-FFF2-40B4-BE49-F238E27FC236}">
                      <a16:creationId xmlns:a16="http://schemas.microsoft.com/office/drawing/2014/main" id="{26BB9F9C-2CAB-4D69-B21E-355BB935F590}"/>
                    </a:ext>
                  </a:extLst>
                </p:cNvPr>
                <p:cNvSpPr/>
                <p:nvPr/>
              </p:nvSpPr>
              <p:spPr>
                <a:xfrm>
                  <a:off x="2483009" y="1114425"/>
                  <a:ext cx="209550" cy="209550"/>
                </a:xfrm>
                <a:prstGeom prst="ellipse">
                  <a:avLst/>
                </a:prstGeom>
                <a:gradFill>
                  <a:gsLst>
                    <a:gs pos="75000">
                      <a:schemeClr val="bg1">
                        <a:lumMod val="95000"/>
                      </a:schemeClr>
                    </a:gs>
                    <a:gs pos="55000">
                      <a:schemeClr val="bg1">
                        <a:lumMod val="65000"/>
                      </a:schemeClr>
                    </a:gs>
                    <a:gs pos="35000">
                      <a:schemeClr val="bg1">
                        <a:lumMod val="95000"/>
                      </a:schemeClr>
                    </a:gs>
                    <a:gs pos="17000">
                      <a:schemeClr val="bg1">
                        <a:lumMod val="65000"/>
                      </a:schemeClr>
                    </a:gs>
                    <a:gs pos="0">
                      <a:schemeClr val="bg1"/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2700000" scaled="1"/>
                </a:gradFill>
                <a:ln>
                  <a:noFill/>
                </a:ln>
                <a:effectLst>
                  <a:outerShdw blurRad="12700" dist="127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66" name="椭圆 64">
                  <a:extLst>
                    <a:ext uri="{FF2B5EF4-FFF2-40B4-BE49-F238E27FC236}">
                      <a16:creationId xmlns:a16="http://schemas.microsoft.com/office/drawing/2014/main" id="{C178A00B-7916-4B99-9E57-17A8D9413E8A}"/>
                    </a:ext>
                  </a:extLst>
                </p:cNvPr>
                <p:cNvSpPr/>
                <p:nvPr/>
              </p:nvSpPr>
              <p:spPr>
                <a:xfrm>
                  <a:off x="2502059" y="1133475"/>
                  <a:ext cx="171450" cy="171450"/>
                </a:xfrm>
                <a:prstGeom prst="ellipse">
                  <a:avLst/>
                </a:prstGeom>
                <a:solidFill>
                  <a:schemeClr val="tx1">
                    <a:lumMod val="65000"/>
                    <a:lumOff val="35000"/>
                  </a:schemeClr>
                </a:solidFill>
                <a:ln>
                  <a:noFill/>
                </a:ln>
                <a:effectLst>
                  <a:innerShdw blurRad="12700" dist="12700" dir="135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  <a:sym typeface="Arial" panose="020B0604020202020204" pitchFamily="34" charset="0"/>
                  </a:endParaRPr>
                </a:p>
              </p:txBody>
            </p:sp>
          </p:grpSp>
          <p:grpSp>
            <p:nvGrpSpPr>
              <p:cNvPr id="43" name="组合 42">
                <a:extLst>
                  <a:ext uri="{FF2B5EF4-FFF2-40B4-BE49-F238E27FC236}">
                    <a16:creationId xmlns:a16="http://schemas.microsoft.com/office/drawing/2014/main" id="{3E85F635-B15B-4055-B347-C0AC66AC2EE1}"/>
                  </a:ext>
                </a:extLst>
              </p:cNvPr>
              <p:cNvGrpSpPr/>
              <p:nvPr/>
            </p:nvGrpSpPr>
            <p:grpSpPr>
              <a:xfrm>
                <a:off x="3233367" y="1165384"/>
                <a:ext cx="234632" cy="234632"/>
                <a:chOff x="2483009" y="1114425"/>
                <a:chExt cx="209550" cy="209550"/>
              </a:xfrm>
            </p:grpSpPr>
            <p:sp>
              <p:nvSpPr>
                <p:cNvPr id="63" name="椭圆 61">
                  <a:extLst>
                    <a:ext uri="{FF2B5EF4-FFF2-40B4-BE49-F238E27FC236}">
                      <a16:creationId xmlns:a16="http://schemas.microsoft.com/office/drawing/2014/main" id="{C21F9195-A707-4C12-BCA1-E50195D8840A}"/>
                    </a:ext>
                  </a:extLst>
                </p:cNvPr>
                <p:cNvSpPr/>
                <p:nvPr/>
              </p:nvSpPr>
              <p:spPr>
                <a:xfrm>
                  <a:off x="2483009" y="1114425"/>
                  <a:ext cx="209550" cy="209550"/>
                </a:xfrm>
                <a:prstGeom prst="ellipse">
                  <a:avLst/>
                </a:prstGeom>
                <a:gradFill>
                  <a:gsLst>
                    <a:gs pos="75000">
                      <a:schemeClr val="bg1">
                        <a:lumMod val="95000"/>
                      </a:schemeClr>
                    </a:gs>
                    <a:gs pos="55000">
                      <a:schemeClr val="bg1">
                        <a:lumMod val="65000"/>
                      </a:schemeClr>
                    </a:gs>
                    <a:gs pos="35000">
                      <a:schemeClr val="bg1">
                        <a:lumMod val="95000"/>
                      </a:schemeClr>
                    </a:gs>
                    <a:gs pos="17000">
                      <a:schemeClr val="bg1">
                        <a:lumMod val="65000"/>
                      </a:schemeClr>
                    </a:gs>
                    <a:gs pos="0">
                      <a:schemeClr val="bg1"/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2700000" scaled="1"/>
                </a:gradFill>
                <a:ln>
                  <a:noFill/>
                </a:ln>
                <a:effectLst>
                  <a:outerShdw blurRad="12700" dist="127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64" name="椭圆 62">
                  <a:extLst>
                    <a:ext uri="{FF2B5EF4-FFF2-40B4-BE49-F238E27FC236}">
                      <a16:creationId xmlns:a16="http://schemas.microsoft.com/office/drawing/2014/main" id="{D6B0D0BE-9128-4FB3-8492-784DD4329BA9}"/>
                    </a:ext>
                  </a:extLst>
                </p:cNvPr>
                <p:cNvSpPr/>
                <p:nvPr/>
              </p:nvSpPr>
              <p:spPr>
                <a:xfrm>
                  <a:off x="2502059" y="1133475"/>
                  <a:ext cx="171450" cy="171450"/>
                </a:xfrm>
                <a:prstGeom prst="ellipse">
                  <a:avLst/>
                </a:prstGeom>
                <a:solidFill>
                  <a:schemeClr val="tx1">
                    <a:lumMod val="65000"/>
                    <a:lumOff val="35000"/>
                  </a:schemeClr>
                </a:solidFill>
                <a:ln>
                  <a:noFill/>
                </a:ln>
                <a:effectLst>
                  <a:innerShdw blurRad="12700" dist="12700" dir="135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  <a:sym typeface="Arial" panose="020B0604020202020204" pitchFamily="34" charset="0"/>
                  </a:endParaRPr>
                </a:p>
              </p:txBody>
            </p:sp>
          </p:grpSp>
          <p:grpSp>
            <p:nvGrpSpPr>
              <p:cNvPr id="44" name="组合 43">
                <a:extLst>
                  <a:ext uri="{FF2B5EF4-FFF2-40B4-BE49-F238E27FC236}">
                    <a16:creationId xmlns:a16="http://schemas.microsoft.com/office/drawing/2014/main" id="{16419FD0-4D4F-48B2-BB33-C0F4440FE250}"/>
                  </a:ext>
                </a:extLst>
              </p:cNvPr>
              <p:cNvGrpSpPr/>
              <p:nvPr/>
            </p:nvGrpSpPr>
            <p:grpSpPr>
              <a:xfrm>
                <a:off x="3594612" y="1165384"/>
                <a:ext cx="234632" cy="234632"/>
                <a:chOff x="2483009" y="1114425"/>
                <a:chExt cx="209550" cy="209550"/>
              </a:xfrm>
            </p:grpSpPr>
            <p:sp>
              <p:nvSpPr>
                <p:cNvPr id="61" name="椭圆 59">
                  <a:extLst>
                    <a:ext uri="{FF2B5EF4-FFF2-40B4-BE49-F238E27FC236}">
                      <a16:creationId xmlns:a16="http://schemas.microsoft.com/office/drawing/2014/main" id="{02E4CF55-FE02-4CB9-A649-B7E7DED93544}"/>
                    </a:ext>
                  </a:extLst>
                </p:cNvPr>
                <p:cNvSpPr/>
                <p:nvPr/>
              </p:nvSpPr>
              <p:spPr>
                <a:xfrm>
                  <a:off x="2483009" y="1114425"/>
                  <a:ext cx="209550" cy="209550"/>
                </a:xfrm>
                <a:prstGeom prst="ellipse">
                  <a:avLst/>
                </a:prstGeom>
                <a:gradFill>
                  <a:gsLst>
                    <a:gs pos="75000">
                      <a:schemeClr val="bg1">
                        <a:lumMod val="95000"/>
                      </a:schemeClr>
                    </a:gs>
                    <a:gs pos="55000">
                      <a:schemeClr val="bg1">
                        <a:lumMod val="65000"/>
                      </a:schemeClr>
                    </a:gs>
                    <a:gs pos="35000">
                      <a:schemeClr val="bg1">
                        <a:lumMod val="95000"/>
                      </a:schemeClr>
                    </a:gs>
                    <a:gs pos="17000">
                      <a:schemeClr val="bg1">
                        <a:lumMod val="65000"/>
                      </a:schemeClr>
                    </a:gs>
                    <a:gs pos="0">
                      <a:schemeClr val="bg1"/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2700000" scaled="1"/>
                </a:gradFill>
                <a:ln>
                  <a:noFill/>
                </a:ln>
                <a:effectLst>
                  <a:outerShdw blurRad="12700" dist="127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62" name="椭圆 60">
                  <a:extLst>
                    <a:ext uri="{FF2B5EF4-FFF2-40B4-BE49-F238E27FC236}">
                      <a16:creationId xmlns:a16="http://schemas.microsoft.com/office/drawing/2014/main" id="{BD8B4BDA-503D-4D53-B175-0C22BEB2652A}"/>
                    </a:ext>
                  </a:extLst>
                </p:cNvPr>
                <p:cNvSpPr/>
                <p:nvPr/>
              </p:nvSpPr>
              <p:spPr>
                <a:xfrm>
                  <a:off x="2502059" y="1133475"/>
                  <a:ext cx="171450" cy="171450"/>
                </a:xfrm>
                <a:prstGeom prst="ellipse">
                  <a:avLst/>
                </a:prstGeom>
                <a:solidFill>
                  <a:schemeClr val="tx1">
                    <a:lumMod val="65000"/>
                    <a:lumOff val="35000"/>
                  </a:schemeClr>
                </a:solidFill>
                <a:ln>
                  <a:noFill/>
                </a:ln>
                <a:effectLst>
                  <a:innerShdw blurRad="12700" dist="12700" dir="135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  <a:sym typeface="Arial" panose="020B0604020202020204" pitchFamily="34" charset="0"/>
                  </a:endParaRPr>
                </a:p>
              </p:txBody>
            </p:sp>
          </p:grpSp>
          <p:grpSp>
            <p:nvGrpSpPr>
              <p:cNvPr id="46" name="组合 44">
                <a:extLst>
                  <a:ext uri="{FF2B5EF4-FFF2-40B4-BE49-F238E27FC236}">
                    <a16:creationId xmlns:a16="http://schemas.microsoft.com/office/drawing/2014/main" id="{DBD89ACF-F504-4956-A346-0A7488F888A1}"/>
                  </a:ext>
                </a:extLst>
              </p:cNvPr>
              <p:cNvGrpSpPr/>
              <p:nvPr/>
            </p:nvGrpSpPr>
            <p:grpSpPr>
              <a:xfrm>
                <a:off x="3955856" y="1165384"/>
                <a:ext cx="234632" cy="234632"/>
                <a:chOff x="2483009" y="1114425"/>
                <a:chExt cx="209550" cy="209550"/>
              </a:xfrm>
            </p:grpSpPr>
            <p:sp>
              <p:nvSpPr>
                <p:cNvPr id="59" name="椭圆 57">
                  <a:extLst>
                    <a:ext uri="{FF2B5EF4-FFF2-40B4-BE49-F238E27FC236}">
                      <a16:creationId xmlns:a16="http://schemas.microsoft.com/office/drawing/2014/main" id="{3DC9CC41-E373-4523-B789-E187A05B012F}"/>
                    </a:ext>
                  </a:extLst>
                </p:cNvPr>
                <p:cNvSpPr/>
                <p:nvPr/>
              </p:nvSpPr>
              <p:spPr>
                <a:xfrm>
                  <a:off x="2483009" y="1114425"/>
                  <a:ext cx="209550" cy="209550"/>
                </a:xfrm>
                <a:prstGeom prst="ellipse">
                  <a:avLst/>
                </a:prstGeom>
                <a:gradFill>
                  <a:gsLst>
                    <a:gs pos="75000">
                      <a:schemeClr val="bg1">
                        <a:lumMod val="95000"/>
                      </a:schemeClr>
                    </a:gs>
                    <a:gs pos="55000">
                      <a:schemeClr val="bg1">
                        <a:lumMod val="65000"/>
                      </a:schemeClr>
                    </a:gs>
                    <a:gs pos="35000">
                      <a:schemeClr val="bg1">
                        <a:lumMod val="95000"/>
                      </a:schemeClr>
                    </a:gs>
                    <a:gs pos="17000">
                      <a:schemeClr val="bg1">
                        <a:lumMod val="65000"/>
                      </a:schemeClr>
                    </a:gs>
                    <a:gs pos="0">
                      <a:schemeClr val="bg1"/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2700000" scaled="1"/>
                </a:gradFill>
                <a:ln>
                  <a:noFill/>
                </a:ln>
                <a:effectLst>
                  <a:outerShdw blurRad="12700" dist="127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60" name="椭圆 58">
                  <a:extLst>
                    <a:ext uri="{FF2B5EF4-FFF2-40B4-BE49-F238E27FC236}">
                      <a16:creationId xmlns:a16="http://schemas.microsoft.com/office/drawing/2014/main" id="{488B724D-2A89-4197-B956-BFB83F39F66E}"/>
                    </a:ext>
                  </a:extLst>
                </p:cNvPr>
                <p:cNvSpPr/>
                <p:nvPr/>
              </p:nvSpPr>
              <p:spPr>
                <a:xfrm>
                  <a:off x="2502059" y="1133475"/>
                  <a:ext cx="171450" cy="171450"/>
                </a:xfrm>
                <a:prstGeom prst="ellipse">
                  <a:avLst/>
                </a:prstGeom>
                <a:solidFill>
                  <a:schemeClr val="tx1">
                    <a:lumMod val="65000"/>
                    <a:lumOff val="35000"/>
                  </a:schemeClr>
                </a:solidFill>
                <a:ln>
                  <a:noFill/>
                </a:ln>
                <a:effectLst>
                  <a:innerShdw blurRad="12700" dist="12700" dir="135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  <a:sym typeface="Arial" panose="020B0604020202020204" pitchFamily="34" charset="0"/>
                  </a:endParaRPr>
                </a:p>
              </p:txBody>
            </p:sp>
          </p:grpSp>
          <p:grpSp>
            <p:nvGrpSpPr>
              <p:cNvPr id="47" name="组合 45">
                <a:extLst>
                  <a:ext uri="{FF2B5EF4-FFF2-40B4-BE49-F238E27FC236}">
                    <a16:creationId xmlns:a16="http://schemas.microsoft.com/office/drawing/2014/main" id="{5992DEDB-6A6B-46B8-8FCB-614EDF4C05D5}"/>
                  </a:ext>
                </a:extLst>
              </p:cNvPr>
              <p:cNvGrpSpPr/>
              <p:nvPr/>
            </p:nvGrpSpPr>
            <p:grpSpPr>
              <a:xfrm>
                <a:off x="4317101" y="1165384"/>
                <a:ext cx="234632" cy="234632"/>
                <a:chOff x="2483009" y="1114425"/>
                <a:chExt cx="209550" cy="209550"/>
              </a:xfrm>
            </p:grpSpPr>
            <p:sp>
              <p:nvSpPr>
                <p:cNvPr id="57" name="椭圆 55">
                  <a:extLst>
                    <a:ext uri="{FF2B5EF4-FFF2-40B4-BE49-F238E27FC236}">
                      <a16:creationId xmlns:a16="http://schemas.microsoft.com/office/drawing/2014/main" id="{9C11EC0F-E8BD-4C13-95CF-977FCE73B5C3}"/>
                    </a:ext>
                  </a:extLst>
                </p:cNvPr>
                <p:cNvSpPr/>
                <p:nvPr/>
              </p:nvSpPr>
              <p:spPr>
                <a:xfrm>
                  <a:off x="2483009" y="1114425"/>
                  <a:ext cx="209550" cy="209550"/>
                </a:xfrm>
                <a:prstGeom prst="ellipse">
                  <a:avLst/>
                </a:prstGeom>
                <a:gradFill>
                  <a:gsLst>
                    <a:gs pos="75000">
                      <a:schemeClr val="bg1">
                        <a:lumMod val="95000"/>
                      </a:schemeClr>
                    </a:gs>
                    <a:gs pos="55000">
                      <a:schemeClr val="bg1">
                        <a:lumMod val="65000"/>
                      </a:schemeClr>
                    </a:gs>
                    <a:gs pos="35000">
                      <a:schemeClr val="bg1">
                        <a:lumMod val="95000"/>
                      </a:schemeClr>
                    </a:gs>
                    <a:gs pos="17000">
                      <a:schemeClr val="bg1">
                        <a:lumMod val="65000"/>
                      </a:schemeClr>
                    </a:gs>
                    <a:gs pos="0">
                      <a:schemeClr val="bg1"/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2700000" scaled="1"/>
                </a:gradFill>
                <a:ln>
                  <a:noFill/>
                </a:ln>
                <a:effectLst>
                  <a:outerShdw blurRad="12700" dist="127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58" name="椭圆 56">
                  <a:extLst>
                    <a:ext uri="{FF2B5EF4-FFF2-40B4-BE49-F238E27FC236}">
                      <a16:creationId xmlns:a16="http://schemas.microsoft.com/office/drawing/2014/main" id="{F7FF8CEA-E353-488A-8BE0-CA34AF40717D}"/>
                    </a:ext>
                  </a:extLst>
                </p:cNvPr>
                <p:cNvSpPr/>
                <p:nvPr/>
              </p:nvSpPr>
              <p:spPr>
                <a:xfrm>
                  <a:off x="2502059" y="1133475"/>
                  <a:ext cx="171450" cy="171450"/>
                </a:xfrm>
                <a:prstGeom prst="ellipse">
                  <a:avLst/>
                </a:prstGeom>
                <a:solidFill>
                  <a:schemeClr val="tx1">
                    <a:lumMod val="65000"/>
                    <a:lumOff val="35000"/>
                  </a:schemeClr>
                </a:solidFill>
                <a:ln>
                  <a:noFill/>
                </a:ln>
                <a:effectLst>
                  <a:innerShdw blurRad="12700" dist="12700" dir="135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  <a:sym typeface="Arial" panose="020B0604020202020204" pitchFamily="34" charset="0"/>
                  </a:endParaRPr>
                </a:p>
              </p:txBody>
            </p:sp>
          </p:grpSp>
          <p:grpSp>
            <p:nvGrpSpPr>
              <p:cNvPr id="48" name="组合 46">
                <a:extLst>
                  <a:ext uri="{FF2B5EF4-FFF2-40B4-BE49-F238E27FC236}">
                    <a16:creationId xmlns:a16="http://schemas.microsoft.com/office/drawing/2014/main" id="{B991FBFC-BE1D-4CF9-A5C7-97F476722F32}"/>
                  </a:ext>
                </a:extLst>
              </p:cNvPr>
              <p:cNvGrpSpPr/>
              <p:nvPr/>
            </p:nvGrpSpPr>
            <p:grpSpPr>
              <a:xfrm>
                <a:off x="4678345" y="1165384"/>
                <a:ext cx="234632" cy="234632"/>
                <a:chOff x="2483009" y="1114425"/>
                <a:chExt cx="209550" cy="209550"/>
              </a:xfrm>
            </p:grpSpPr>
            <p:sp>
              <p:nvSpPr>
                <p:cNvPr id="55" name="椭圆 53">
                  <a:extLst>
                    <a:ext uri="{FF2B5EF4-FFF2-40B4-BE49-F238E27FC236}">
                      <a16:creationId xmlns:a16="http://schemas.microsoft.com/office/drawing/2014/main" id="{8E7350E5-19D4-48FC-966D-F89EE9F75D26}"/>
                    </a:ext>
                  </a:extLst>
                </p:cNvPr>
                <p:cNvSpPr/>
                <p:nvPr/>
              </p:nvSpPr>
              <p:spPr>
                <a:xfrm>
                  <a:off x="2483009" y="1114425"/>
                  <a:ext cx="209550" cy="209550"/>
                </a:xfrm>
                <a:prstGeom prst="ellipse">
                  <a:avLst/>
                </a:prstGeom>
                <a:gradFill>
                  <a:gsLst>
                    <a:gs pos="75000">
                      <a:schemeClr val="bg1">
                        <a:lumMod val="95000"/>
                      </a:schemeClr>
                    </a:gs>
                    <a:gs pos="55000">
                      <a:schemeClr val="bg1">
                        <a:lumMod val="65000"/>
                      </a:schemeClr>
                    </a:gs>
                    <a:gs pos="35000">
                      <a:schemeClr val="bg1">
                        <a:lumMod val="95000"/>
                      </a:schemeClr>
                    </a:gs>
                    <a:gs pos="17000">
                      <a:schemeClr val="bg1">
                        <a:lumMod val="65000"/>
                      </a:schemeClr>
                    </a:gs>
                    <a:gs pos="0">
                      <a:schemeClr val="bg1"/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2700000" scaled="1"/>
                </a:gradFill>
                <a:ln>
                  <a:noFill/>
                </a:ln>
                <a:effectLst>
                  <a:outerShdw blurRad="12700" dist="127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56" name="椭圆 54">
                  <a:extLst>
                    <a:ext uri="{FF2B5EF4-FFF2-40B4-BE49-F238E27FC236}">
                      <a16:creationId xmlns:a16="http://schemas.microsoft.com/office/drawing/2014/main" id="{C6E359E3-4167-4269-9D94-AAAB80FA848A}"/>
                    </a:ext>
                  </a:extLst>
                </p:cNvPr>
                <p:cNvSpPr/>
                <p:nvPr/>
              </p:nvSpPr>
              <p:spPr>
                <a:xfrm>
                  <a:off x="2502059" y="1133475"/>
                  <a:ext cx="171450" cy="171450"/>
                </a:xfrm>
                <a:prstGeom prst="ellipse">
                  <a:avLst/>
                </a:prstGeom>
                <a:solidFill>
                  <a:schemeClr val="tx1">
                    <a:lumMod val="65000"/>
                    <a:lumOff val="35000"/>
                  </a:schemeClr>
                </a:solidFill>
                <a:ln>
                  <a:noFill/>
                </a:ln>
                <a:effectLst>
                  <a:innerShdw blurRad="12700" dist="12700" dir="135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  <a:sym typeface="Arial" panose="020B0604020202020204" pitchFamily="34" charset="0"/>
                  </a:endParaRPr>
                </a:p>
              </p:txBody>
            </p:sp>
          </p:grpSp>
          <p:grpSp>
            <p:nvGrpSpPr>
              <p:cNvPr id="49" name="组合 47">
                <a:extLst>
                  <a:ext uri="{FF2B5EF4-FFF2-40B4-BE49-F238E27FC236}">
                    <a16:creationId xmlns:a16="http://schemas.microsoft.com/office/drawing/2014/main" id="{7758A2D4-F748-45D2-A70F-1F7BA9CAC9B0}"/>
                  </a:ext>
                </a:extLst>
              </p:cNvPr>
              <p:cNvGrpSpPr/>
              <p:nvPr/>
            </p:nvGrpSpPr>
            <p:grpSpPr>
              <a:xfrm>
                <a:off x="5039590" y="1165384"/>
                <a:ext cx="234632" cy="234632"/>
                <a:chOff x="2483009" y="1114425"/>
                <a:chExt cx="209550" cy="209550"/>
              </a:xfrm>
            </p:grpSpPr>
            <p:sp>
              <p:nvSpPr>
                <p:cNvPr id="53" name="椭圆 51">
                  <a:extLst>
                    <a:ext uri="{FF2B5EF4-FFF2-40B4-BE49-F238E27FC236}">
                      <a16:creationId xmlns:a16="http://schemas.microsoft.com/office/drawing/2014/main" id="{7FD1E946-23F4-4CD1-A8CC-031807A22537}"/>
                    </a:ext>
                  </a:extLst>
                </p:cNvPr>
                <p:cNvSpPr/>
                <p:nvPr/>
              </p:nvSpPr>
              <p:spPr>
                <a:xfrm>
                  <a:off x="2483009" y="1114425"/>
                  <a:ext cx="209550" cy="209550"/>
                </a:xfrm>
                <a:prstGeom prst="ellipse">
                  <a:avLst/>
                </a:prstGeom>
                <a:gradFill>
                  <a:gsLst>
                    <a:gs pos="75000">
                      <a:schemeClr val="bg1">
                        <a:lumMod val="95000"/>
                      </a:schemeClr>
                    </a:gs>
                    <a:gs pos="55000">
                      <a:schemeClr val="bg1">
                        <a:lumMod val="65000"/>
                      </a:schemeClr>
                    </a:gs>
                    <a:gs pos="35000">
                      <a:schemeClr val="bg1">
                        <a:lumMod val="95000"/>
                      </a:schemeClr>
                    </a:gs>
                    <a:gs pos="17000">
                      <a:schemeClr val="bg1">
                        <a:lumMod val="65000"/>
                      </a:schemeClr>
                    </a:gs>
                    <a:gs pos="0">
                      <a:schemeClr val="bg1"/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2700000" scaled="1"/>
                </a:gradFill>
                <a:ln>
                  <a:noFill/>
                </a:ln>
                <a:effectLst>
                  <a:outerShdw blurRad="12700" dist="127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54" name="椭圆 52">
                  <a:extLst>
                    <a:ext uri="{FF2B5EF4-FFF2-40B4-BE49-F238E27FC236}">
                      <a16:creationId xmlns:a16="http://schemas.microsoft.com/office/drawing/2014/main" id="{725EF732-EA85-4736-9391-DBB1BBC3D0F4}"/>
                    </a:ext>
                  </a:extLst>
                </p:cNvPr>
                <p:cNvSpPr/>
                <p:nvPr/>
              </p:nvSpPr>
              <p:spPr>
                <a:xfrm>
                  <a:off x="2502059" y="1133475"/>
                  <a:ext cx="171450" cy="171450"/>
                </a:xfrm>
                <a:prstGeom prst="ellipse">
                  <a:avLst/>
                </a:prstGeom>
                <a:solidFill>
                  <a:schemeClr val="tx1">
                    <a:lumMod val="65000"/>
                    <a:lumOff val="35000"/>
                  </a:schemeClr>
                </a:solidFill>
                <a:ln>
                  <a:noFill/>
                </a:ln>
                <a:effectLst>
                  <a:innerShdw blurRad="12700" dist="12700" dir="135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  <a:sym typeface="Arial" panose="020B0604020202020204" pitchFamily="34" charset="0"/>
                  </a:endParaRPr>
                </a:p>
              </p:txBody>
            </p:sp>
          </p:grpSp>
          <p:grpSp>
            <p:nvGrpSpPr>
              <p:cNvPr id="50" name="组合 48">
                <a:extLst>
                  <a:ext uri="{FF2B5EF4-FFF2-40B4-BE49-F238E27FC236}">
                    <a16:creationId xmlns:a16="http://schemas.microsoft.com/office/drawing/2014/main" id="{879AC22A-AA3B-4F63-AC1D-CBEB527D74F0}"/>
                  </a:ext>
                </a:extLst>
              </p:cNvPr>
              <p:cNvGrpSpPr/>
              <p:nvPr/>
            </p:nvGrpSpPr>
            <p:grpSpPr>
              <a:xfrm>
                <a:off x="5400834" y="1165384"/>
                <a:ext cx="234632" cy="234632"/>
                <a:chOff x="2483009" y="1114425"/>
                <a:chExt cx="209550" cy="209550"/>
              </a:xfrm>
            </p:grpSpPr>
            <p:sp>
              <p:nvSpPr>
                <p:cNvPr id="51" name="椭圆 49">
                  <a:extLst>
                    <a:ext uri="{FF2B5EF4-FFF2-40B4-BE49-F238E27FC236}">
                      <a16:creationId xmlns:a16="http://schemas.microsoft.com/office/drawing/2014/main" id="{4BD23FF0-F66F-4C2B-9AB4-DE318AA221BB}"/>
                    </a:ext>
                  </a:extLst>
                </p:cNvPr>
                <p:cNvSpPr/>
                <p:nvPr/>
              </p:nvSpPr>
              <p:spPr>
                <a:xfrm>
                  <a:off x="2483009" y="1114425"/>
                  <a:ext cx="209550" cy="209550"/>
                </a:xfrm>
                <a:prstGeom prst="ellipse">
                  <a:avLst/>
                </a:prstGeom>
                <a:gradFill>
                  <a:gsLst>
                    <a:gs pos="75000">
                      <a:schemeClr val="bg1">
                        <a:lumMod val="95000"/>
                      </a:schemeClr>
                    </a:gs>
                    <a:gs pos="55000">
                      <a:schemeClr val="bg1">
                        <a:lumMod val="65000"/>
                      </a:schemeClr>
                    </a:gs>
                    <a:gs pos="35000">
                      <a:schemeClr val="bg1">
                        <a:lumMod val="95000"/>
                      </a:schemeClr>
                    </a:gs>
                    <a:gs pos="17000">
                      <a:schemeClr val="bg1">
                        <a:lumMod val="65000"/>
                      </a:schemeClr>
                    </a:gs>
                    <a:gs pos="0">
                      <a:schemeClr val="bg1"/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2700000" scaled="1"/>
                </a:gradFill>
                <a:ln>
                  <a:noFill/>
                </a:ln>
                <a:effectLst>
                  <a:outerShdw blurRad="12700" dist="127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52" name="椭圆 50">
                  <a:extLst>
                    <a:ext uri="{FF2B5EF4-FFF2-40B4-BE49-F238E27FC236}">
                      <a16:creationId xmlns:a16="http://schemas.microsoft.com/office/drawing/2014/main" id="{687EF11A-76AF-4DC4-B520-5B80FB200AB7}"/>
                    </a:ext>
                  </a:extLst>
                </p:cNvPr>
                <p:cNvSpPr/>
                <p:nvPr/>
              </p:nvSpPr>
              <p:spPr>
                <a:xfrm>
                  <a:off x="2502059" y="1133475"/>
                  <a:ext cx="171450" cy="171450"/>
                </a:xfrm>
                <a:prstGeom prst="ellipse">
                  <a:avLst/>
                </a:prstGeom>
                <a:solidFill>
                  <a:schemeClr val="tx1">
                    <a:lumMod val="65000"/>
                    <a:lumOff val="35000"/>
                  </a:schemeClr>
                </a:solidFill>
                <a:ln>
                  <a:noFill/>
                </a:ln>
                <a:effectLst>
                  <a:innerShdw blurRad="12700" dist="12700" dir="135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  <a:sym typeface="Arial" panose="020B0604020202020204" pitchFamily="34" charset="0"/>
                  </a:endParaRPr>
                </a:p>
              </p:txBody>
            </p:sp>
          </p:grpSp>
        </p:grpSp>
        <p:grpSp>
          <p:nvGrpSpPr>
            <p:cNvPr id="9" name="组合 9">
              <a:extLst>
                <a:ext uri="{FF2B5EF4-FFF2-40B4-BE49-F238E27FC236}">
                  <a16:creationId xmlns:a16="http://schemas.microsoft.com/office/drawing/2014/main" id="{1BB5DF70-7385-49A7-AF5D-AC5C51794441}"/>
                </a:ext>
              </a:extLst>
            </p:cNvPr>
            <p:cNvGrpSpPr/>
            <p:nvPr/>
          </p:nvGrpSpPr>
          <p:grpSpPr>
            <a:xfrm>
              <a:off x="1353081" y="823226"/>
              <a:ext cx="66754" cy="341978"/>
              <a:chOff x="2244442" y="772895"/>
              <a:chExt cx="94671" cy="485002"/>
            </a:xfrm>
          </p:grpSpPr>
          <p:sp>
            <p:nvSpPr>
              <p:cNvPr id="38" name="圆角矩形 37">
                <a:extLst>
                  <a:ext uri="{FF2B5EF4-FFF2-40B4-BE49-F238E27FC236}">
                    <a16:creationId xmlns:a16="http://schemas.microsoft.com/office/drawing/2014/main" id="{43152ABC-B2CD-4AF9-AD6B-0D8193D9657E}"/>
                  </a:ext>
                </a:extLst>
              </p:cNvPr>
              <p:cNvSpPr/>
              <p:nvPr/>
            </p:nvSpPr>
            <p:spPr>
              <a:xfrm>
                <a:off x="2244442" y="772895"/>
                <a:ext cx="25706" cy="48500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905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39" name="圆角矩形 38">
                <a:extLst>
                  <a:ext uri="{FF2B5EF4-FFF2-40B4-BE49-F238E27FC236}">
                    <a16:creationId xmlns:a16="http://schemas.microsoft.com/office/drawing/2014/main" id="{F94EF502-5EAE-44D4-A6C5-D615B5135146}"/>
                  </a:ext>
                </a:extLst>
              </p:cNvPr>
              <p:cNvSpPr/>
              <p:nvPr/>
            </p:nvSpPr>
            <p:spPr>
              <a:xfrm>
                <a:off x="2313407" y="772895"/>
                <a:ext cx="25706" cy="48500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905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10" name="组合 10">
              <a:extLst>
                <a:ext uri="{FF2B5EF4-FFF2-40B4-BE49-F238E27FC236}">
                  <a16:creationId xmlns:a16="http://schemas.microsoft.com/office/drawing/2014/main" id="{BBC96C59-4977-4633-8F39-3675379E265C}"/>
                </a:ext>
              </a:extLst>
            </p:cNvPr>
            <p:cNvGrpSpPr/>
            <p:nvPr/>
          </p:nvGrpSpPr>
          <p:grpSpPr>
            <a:xfrm>
              <a:off x="1608793" y="823226"/>
              <a:ext cx="66754" cy="341978"/>
              <a:chOff x="2244442" y="772895"/>
              <a:chExt cx="94671" cy="485002"/>
            </a:xfrm>
          </p:grpSpPr>
          <p:sp>
            <p:nvSpPr>
              <p:cNvPr id="36" name="圆角矩形 35">
                <a:extLst>
                  <a:ext uri="{FF2B5EF4-FFF2-40B4-BE49-F238E27FC236}">
                    <a16:creationId xmlns:a16="http://schemas.microsoft.com/office/drawing/2014/main" id="{DD6FCE12-22C3-4A64-9B7C-DD952CD4887D}"/>
                  </a:ext>
                </a:extLst>
              </p:cNvPr>
              <p:cNvSpPr/>
              <p:nvPr/>
            </p:nvSpPr>
            <p:spPr>
              <a:xfrm>
                <a:off x="2244442" y="772895"/>
                <a:ext cx="25706" cy="48500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905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37" name="圆角矩形 36">
                <a:extLst>
                  <a:ext uri="{FF2B5EF4-FFF2-40B4-BE49-F238E27FC236}">
                    <a16:creationId xmlns:a16="http://schemas.microsoft.com/office/drawing/2014/main" id="{AC2D0B62-BBE9-494C-BE95-B7E73F7CB9C2}"/>
                  </a:ext>
                </a:extLst>
              </p:cNvPr>
              <p:cNvSpPr/>
              <p:nvPr/>
            </p:nvSpPr>
            <p:spPr>
              <a:xfrm>
                <a:off x="2313407" y="772895"/>
                <a:ext cx="25706" cy="48500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905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11" name="组合 11">
              <a:extLst>
                <a:ext uri="{FF2B5EF4-FFF2-40B4-BE49-F238E27FC236}">
                  <a16:creationId xmlns:a16="http://schemas.microsoft.com/office/drawing/2014/main" id="{DC627661-CBA2-4FB3-B209-546258E2A848}"/>
                </a:ext>
              </a:extLst>
            </p:cNvPr>
            <p:cNvGrpSpPr/>
            <p:nvPr/>
          </p:nvGrpSpPr>
          <p:grpSpPr>
            <a:xfrm>
              <a:off x="1864504" y="823226"/>
              <a:ext cx="66754" cy="341978"/>
              <a:chOff x="2244442" y="772895"/>
              <a:chExt cx="94671" cy="485002"/>
            </a:xfrm>
          </p:grpSpPr>
          <p:sp>
            <p:nvSpPr>
              <p:cNvPr id="34" name="圆角矩形 33">
                <a:extLst>
                  <a:ext uri="{FF2B5EF4-FFF2-40B4-BE49-F238E27FC236}">
                    <a16:creationId xmlns:a16="http://schemas.microsoft.com/office/drawing/2014/main" id="{EA319C07-EEE2-45A1-BCA6-D47DB67EB719}"/>
                  </a:ext>
                </a:extLst>
              </p:cNvPr>
              <p:cNvSpPr/>
              <p:nvPr/>
            </p:nvSpPr>
            <p:spPr>
              <a:xfrm>
                <a:off x="2244442" y="772895"/>
                <a:ext cx="25706" cy="48500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905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35" name="圆角矩形 34">
                <a:extLst>
                  <a:ext uri="{FF2B5EF4-FFF2-40B4-BE49-F238E27FC236}">
                    <a16:creationId xmlns:a16="http://schemas.microsoft.com/office/drawing/2014/main" id="{70DEBA42-734D-4E5D-81E4-5DDA79CFD261}"/>
                  </a:ext>
                </a:extLst>
              </p:cNvPr>
              <p:cNvSpPr/>
              <p:nvPr/>
            </p:nvSpPr>
            <p:spPr>
              <a:xfrm>
                <a:off x="2313407" y="772895"/>
                <a:ext cx="25706" cy="48500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905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12" name="组合 12">
              <a:extLst>
                <a:ext uri="{FF2B5EF4-FFF2-40B4-BE49-F238E27FC236}">
                  <a16:creationId xmlns:a16="http://schemas.microsoft.com/office/drawing/2014/main" id="{6EA636E9-D282-4454-91A2-B6EFBF9C7BB3}"/>
                </a:ext>
              </a:extLst>
            </p:cNvPr>
            <p:cNvGrpSpPr/>
            <p:nvPr/>
          </p:nvGrpSpPr>
          <p:grpSpPr>
            <a:xfrm>
              <a:off x="2120214" y="823226"/>
              <a:ext cx="66754" cy="341978"/>
              <a:chOff x="2244442" y="772895"/>
              <a:chExt cx="94671" cy="485002"/>
            </a:xfrm>
          </p:grpSpPr>
          <p:sp>
            <p:nvSpPr>
              <p:cNvPr id="32" name="圆角矩形 31">
                <a:extLst>
                  <a:ext uri="{FF2B5EF4-FFF2-40B4-BE49-F238E27FC236}">
                    <a16:creationId xmlns:a16="http://schemas.microsoft.com/office/drawing/2014/main" id="{E178D925-C3DA-4F2F-9C48-831CBC2B40B5}"/>
                  </a:ext>
                </a:extLst>
              </p:cNvPr>
              <p:cNvSpPr/>
              <p:nvPr/>
            </p:nvSpPr>
            <p:spPr>
              <a:xfrm>
                <a:off x="2244442" y="772895"/>
                <a:ext cx="25706" cy="48500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905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33" name="圆角矩形 32">
                <a:extLst>
                  <a:ext uri="{FF2B5EF4-FFF2-40B4-BE49-F238E27FC236}">
                    <a16:creationId xmlns:a16="http://schemas.microsoft.com/office/drawing/2014/main" id="{CE87F711-929C-4F2E-BC17-2182F88EDF8C}"/>
                  </a:ext>
                </a:extLst>
              </p:cNvPr>
              <p:cNvSpPr/>
              <p:nvPr/>
            </p:nvSpPr>
            <p:spPr>
              <a:xfrm>
                <a:off x="2313407" y="772895"/>
                <a:ext cx="25706" cy="48500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905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13" name="组合 13">
              <a:extLst>
                <a:ext uri="{FF2B5EF4-FFF2-40B4-BE49-F238E27FC236}">
                  <a16:creationId xmlns:a16="http://schemas.microsoft.com/office/drawing/2014/main" id="{5C58E1BB-473B-492C-ADF8-301A8E1B318E}"/>
                </a:ext>
              </a:extLst>
            </p:cNvPr>
            <p:cNvGrpSpPr/>
            <p:nvPr/>
          </p:nvGrpSpPr>
          <p:grpSpPr>
            <a:xfrm>
              <a:off x="2375926" y="823226"/>
              <a:ext cx="66754" cy="341978"/>
              <a:chOff x="2244442" y="772895"/>
              <a:chExt cx="94671" cy="485002"/>
            </a:xfrm>
          </p:grpSpPr>
          <p:sp>
            <p:nvSpPr>
              <p:cNvPr id="30" name="圆角矩形 29">
                <a:extLst>
                  <a:ext uri="{FF2B5EF4-FFF2-40B4-BE49-F238E27FC236}">
                    <a16:creationId xmlns:a16="http://schemas.microsoft.com/office/drawing/2014/main" id="{7FF92914-8967-4F8C-9F98-19425D83A902}"/>
                  </a:ext>
                </a:extLst>
              </p:cNvPr>
              <p:cNvSpPr/>
              <p:nvPr/>
            </p:nvSpPr>
            <p:spPr>
              <a:xfrm>
                <a:off x="2244442" y="772895"/>
                <a:ext cx="25706" cy="48500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905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31" name="圆角矩形 30">
                <a:extLst>
                  <a:ext uri="{FF2B5EF4-FFF2-40B4-BE49-F238E27FC236}">
                    <a16:creationId xmlns:a16="http://schemas.microsoft.com/office/drawing/2014/main" id="{848B651B-7E94-4E65-8B8D-FBAA9C57FF42}"/>
                  </a:ext>
                </a:extLst>
              </p:cNvPr>
              <p:cNvSpPr/>
              <p:nvPr/>
            </p:nvSpPr>
            <p:spPr>
              <a:xfrm>
                <a:off x="2313407" y="772895"/>
                <a:ext cx="25706" cy="48500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905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14" name="组合 14">
              <a:extLst>
                <a:ext uri="{FF2B5EF4-FFF2-40B4-BE49-F238E27FC236}">
                  <a16:creationId xmlns:a16="http://schemas.microsoft.com/office/drawing/2014/main" id="{43061EA6-D580-43EE-B894-1560431F90DE}"/>
                </a:ext>
              </a:extLst>
            </p:cNvPr>
            <p:cNvGrpSpPr/>
            <p:nvPr/>
          </p:nvGrpSpPr>
          <p:grpSpPr>
            <a:xfrm>
              <a:off x="2631636" y="823226"/>
              <a:ext cx="66754" cy="341978"/>
              <a:chOff x="2244442" y="772895"/>
              <a:chExt cx="94671" cy="485002"/>
            </a:xfrm>
          </p:grpSpPr>
          <p:sp>
            <p:nvSpPr>
              <p:cNvPr id="28" name="圆角矩形 27">
                <a:extLst>
                  <a:ext uri="{FF2B5EF4-FFF2-40B4-BE49-F238E27FC236}">
                    <a16:creationId xmlns:a16="http://schemas.microsoft.com/office/drawing/2014/main" id="{4E8804B9-691C-4DC4-8E1B-E67657BC4766}"/>
                  </a:ext>
                </a:extLst>
              </p:cNvPr>
              <p:cNvSpPr/>
              <p:nvPr/>
            </p:nvSpPr>
            <p:spPr>
              <a:xfrm>
                <a:off x="2244442" y="772895"/>
                <a:ext cx="25706" cy="48500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905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29" name="圆角矩形 28">
                <a:extLst>
                  <a:ext uri="{FF2B5EF4-FFF2-40B4-BE49-F238E27FC236}">
                    <a16:creationId xmlns:a16="http://schemas.microsoft.com/office/drawing/2014/main" id="{98BED565-C354-4FA4-884D-7C9D1FA1D155}"/>
                  </a:ext>
                </a:extLst>
              </p:cNvPr>
              <p:cNvSpPr/>
              <p:nvPr/>
            </p:nvSpPr>
            <p:spPr>
              <a:xfrm>
                <a:off x="2313407" y="772895"/>
                <a:ext cx="25706" cy="48500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905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15" name="组合 15">
              <a:extLst>
                <a:ext uri="{FF2B5EF4-FFF2-40B4-BE49-F238E27FC236}">
                  <a16:creationId xmlns:a16="http://schemas.microsoft.com/office/drawing/2014/main" id="{EB00043C-4E82-4C89-84C2-4A412EA59E8D}"/>
                </a:ext>
              </a:extLst>
            </p:cNvPr>
            <p:cNvGrpSpPr/>
            <p:nvPr/>
          </p:nvGrpSpPr>
          <p:grpSpPr>
            <a:xfrm>
              <a:off x="2887348" y="823226"/>
              <a:ext cx="66754" cy="341978"/>
              <a:chOff x="2244442" y="772895"/>
              <a:chExt cx="94671" cy="485002"/>
            </a:xfrm>
          </p:grpSpPr>
          <p:sp>
            <p:nvSpPr>
              <p:cNvPr id="25" name="圆角矩形 25">
                <a:extLst>
                  <a:ext uri="{FF2B5EF4-FFF2-40B4-BE49-F238E27FC236}">
                    <a16:creationId xmlns:a16="http://schemas.microsoft.com/office/drawing/2014/main" id="{0F7138FC-7119-454F-8E25-864B960E4A4F}"/>
                  </a:ext>
                </a:extLst>
              </p:cNvPr>
              <p:cNvSpPr/>
              <p:nvPr/>
            </p:nvSpPr>
            <p:spPr>
              <a:xfrm>
                <a:off x="2244442" y="772895"/>
                <a:ext cx="25706" cy="48500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905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26" name="圆角矩形 26">
                <a:extLst>
                  <a:ext uri="{FF2B5EF4-FFF2-40B4-BE49-F238E27FC236}">
                    <a16:creationId xmlns:a16="http://schemas.microsoft.com/office/drawing/2014/main" id="{99D7F90E-A1E5-40A8-BE04-E86E4A206216}"/>
                  </a:ext>
                </a:extLst>
              </p:cNvPr>
              <p:cNvSpPr/>
              <p:nvPr/>
            </p:nvSpPr>
            <p:spPr>
              <a:xfrm>
                <a:off x="2313407" y="772895"/>
                <a:ext cx="25706" cy="48500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905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16" name="组合 16">
              <a:extLst>
                <a:ext uri="{FF2B5EF4-FFF2-40B4-BE49-F238E27FC236}">
                  <a16:creationId xmlns:a16="http://schemas.microsoft.com/office/drawing/2014/main" id="{8CEACB4B-8BAC-45E0-A950-C39E545EB542}"/>
                </a:ext>
              </a:extLst>
            </p:cNvPr>
            <p:cNvGrpSpPr/>
            <p:nvPr/>
          </p:nvGrpSpPr>
          <p:grpSpPr>
            <a:xfrm>
              <a:off x="3143059" y="823226"/>
              <a:ext cx="66754" cy="341978"/>
              <a:chOff x="2244442" y="772895"/>
              <a:chExt cx="94671" cy="485002"/>
            </a:xfrm>
          </p:grpSpPr>
          <p:sp>
            <p:nvSpPr>
              <p:cNvPr id="23" name="圆角矩形 23">
                <a:extLst>
                  <a:ext uri="{FF2B5EF4-FFF2-40B4-BE49-F238E27FC236}">
                    <a16:creationId xmlns:a16="http://schemas.microsoft.com/office/drawing/2014/main" id="{1D3952B0-3238-48F7-8527-C01EB7D9747A}"/>
                  </a:ext>
                </a:extLst>
              </p:cNvPr>
              <p:cNvSpPr/>
              <p:nvPr/>
            </p:nvSpPr>
            <p:spPr>
              <a:xfrm>
                <a:off x="2244442" y="772895"/>
                <a:ext cx="25706" cy="48500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905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24" name="圆角矩形 24">
                <a:extLst>
                  <a:ext uri="{FF2B5EF4-FFF2-40B4-BE49-F238E27FC236}">
                    <a16:creationId xmlns:a16="http://schemas.microsoft.com/office/drawing/2014/main" id="{BA09CD60-19F2-4E67-9A1E-9C6AD2B7FCFE}"/>
                  </a:ext>
                </a:extLst>
              </p:cNvPr>
              <p:cNvSpPr/>
              <p:nvPr/>
            </p:nvSpPr>
            <p:spPr>
              <a:xfrm>
                <a:off x="2313407" y="772895"/>
                <a:ext cx="25706" cy="48500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905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17" name="组合 17">
              <a:extLst>
                <a:ext uri="{FF2B5EF4-FFF2-40B4-BE49-F238E27FC236}">
                  <a16:creationId xmlns:a16="http://schemas.microsoft.com/office/drawing/2014/main" id="{049DC083-52AD-47AF-90D3-A1D5E36501B8}"/>
                </a:ext>
              </a:extLst>
            </p:cNvPr>
            <p:cNvGrpSpPr/>
            <p:nvPr/>
          </p:nvGrpSpPr>
          <p:grpSpPr>
            <a:xfrm>
              <a:off x="3398770" y="823226"/>
              <a:ext cx="66754" cy="341978"/>
              <a:chOff x="2244442" y="772895"/>
              <a:chExt cx="94671" cy="485002"/>
            </a:xfrm>
          </p:grpSpPr>
          <p:sp>
            <p:nvSpPr>
              <p:cNvPr id="21" name="圆角矩形 21">
                <a:extLst>
                  <a:ext uri="{FF2B5EF4-FFF2-40B4-BE49-F238E27FC236}">
                    <a16:creationId xmlns:a16="http://schemas.microsoft.com/office/drawing/2014/main" id="{42A2D0CA-EE8A-4D9C-9DA9-6C8D3FB479A1}"/>
                  </a:ext>
                </a:extLst>
              </p:cNvPr>
              <p:cNvSpPr/>
              <p:nvPr/>
            </p:nvSpPr>
            <p:spPr>
              <a:xfrm>
                <a:off x="2244442" y="772895"/>
                <a:ext cx="25706" cy="48500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905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22" name="圆角矩形 22">
                <a:extLst>
                  <a:ext uri="{FF2B5EF4-FFF2-40B4-BE49-F238E27FC236}">
                    <a16:creationId xmlns:a16="http://schemas.microsoft.com/office/drawing/2014/main" id="{7E48A54F-C016-4016-8752-AC6947EB6CF4}"/>
                  </a:ext>
                </a:extLst>
              </p:cNvPr>
              <p:cNvSpPr/>
              <p:nvPr/>
            </p:nvSpPr>
            <p:spPr>
              <a:xfrm>
                <a:off x="2313407" y="772895"/>
                <a:ext cx="25706" cy="48500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905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18" name="组合 18">
              <a:extLst>
                <a:ext uri="{FF2B5EF4-FFF2-40B4-BE49-F238E27FC236}">
                  <a16:creationId xmlns:a16="http://schemas.microsoft.com/office/drawing/2014/main" id="{CB6AC12C-D94F-40CE-9EA7-DB57406B0AE4}"/>
                </a:ext>
              </a:extLst>
            </p:cNvPr>
            <p:cNvGrpSpPr/>
            <p:nvPr/>
          </p:nvGrpSpPr>
          <p:grpSpPr>
            <a:xfrm>
              <a:off x="3654481" y="823226"/>
              <a:ext cx="66754" cy="341978"/>
              <a:chOff x="2244442" y="772895"/>
              <a:chExt cx="94671" cy="485002"/>
            </a:xfrm>
          </p:grpSpPr>
          <p:sp>
            <p:nvSpPr>
              <p:cNvPr id="19" name="圆角矩形 19">
                <a:extLst>
                  <a:ext uri="{FF2B5EF4-FFF2-40B4-BE49-F238E27FC236}">
                    <a16:creationId xmlns:a16="http://schemas.microsoft.com/office/drawing/2014/main" id="{723F2599-D2BF-471B-AC9E-5055166AB255}"/>
                  </a:ext>
                </a:extLst>
              </p:cNvPr>
              <p:cNvSpPr/>
              <p:nvPr/>
            </p:nvSpPr>
            <p:spPr>
              <a:xfrm>
                <a:off x="2244442" y="772895"/>
                <a:ext cx="25706" cy="48500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905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20" name="圆角矩形 20">
                <a:extLst>
                  <a:ext uri="{FF2B5EF4-FFF2-40B4-BE49-F238E27FC236}">
                    <a16:creationId xmlns:a16="http://schemas.microsoft.com/office/drawing/2014/main" id="{7AD65E39-A083-4FD1-9C1A-65A54B9EA3E8}"/>
                  </a:ext>
                </a:extLst>
              </p:cNvPr>
              <p:cNvSpPr/>
              <p:nvPr/>
            </p:nvSpPr>
            <p:spPr>
              <a:xfrm>
                <a:off x="2313407" y="772895"/>
                <a:ext cx="25706" cy="48500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905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  <a:sym typeface="Arial" panose="020B0604020202020204" pitchFamily="34" charset="0"/>
                </a:endParaRPr>
              </a:p>
            </p:txBody>
          </p:sp>
        </p:grpSp>
      </p:grpSp>
      <p:pic>
        <p:nvPicPr>
          <p:cNvPr id="73" name="图片 6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19620" y="5930747"/>
            <a:ext cx="1216954" cy="970159"/>
          </a:xfrm>
          <a:prstGeom prst="rect">
            <a:avLst/>
          </a:prstGeom>
        </p:spPr>
      </p:pic>
      <p:grpSp>
        <p:nvGrpSpPr>
          <p:cNvPr id="74" name="组合 6"/>
          <p:cNvGrpSpPr/>
          <p:nvPr/>
        </p:nvGrpSpPr>
        <p:grpSpPr>
          <a:xfrm>
            <a:off x="307826" y="579852"/>
            <a:ext cx="5435618" cy="2165178"/>
            <a:chOff x="1249363" y="868048"/>
            <a:chExt cx="9126536" cy="5353344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75" name="矩形 11"/>
            <p:cNvSpPr/>
            <p:nvPr/>
          </p:nvSpPr>
          <p:spPr>
            <a:xfrm>
              <a:off x="1249363" y="868048"/>
              <a:ext cx="9126536" cy="535334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76" name="矩形 12"/>
            <p:cNvSpPr/>
            <p:nvPr/>
          </p:nvSpPr>
          <p:spPr>
            <a:xfrm>
              <a:off x="1613648" y="1082203"/>
              <a:ext cx="8433138" cy="4967538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rgbClr val="83E1FF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cxnSp>
        <p:nvCxnSpPr>
          <p:cNvPr id="77" name="直接连接符 8"/>
          <p:cNvCxnSpPr/>
          <p:nvPr/>
        </p:nvCxnSpPr>
        <p:spPr>
          <a:xfrm flipV="1">
            <a:off x="524788" y="291268"/>
            <a:ext cx="2268472" cy="288584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直接连接符 9"/>
          <p:cNvCxnSpPr/>
          <p:nvPr/>
        </p:nvCxnSpPr>
        <p:spPr>
          <a:xfrm flipH="1" flipV="1">
            <a:off x="3211854" y="315273"/>
            <a:ext cx="2524720" cy="284997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9" name="椭圆 10"/>
          <p:cNvSpPr/>
          <p:nvPr/>
        </p:nvSpPr>
        <p:spPr>
          <a:xfrm>
            <a:off x="2771378" y="-7700"/>
            <a:ext cx="440475" cy="440475"/>
          </a:xfrm>
          <a:prstGeom prst="ellipse">
            <a:avLst/>
          </a:prstGeom>
          <a:solidFill>
            <a:srgbClr val="FFA400"/>
          </a:solidFill>
          <a:ln w="57150">
            <a:solidFill>
              <a:schemeClr val="bg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0" name="Cloud Callout 79"/>
          <p:cNvSpPr/>
          <p:nvPr/>
        </p:nvSpPr>
        <p:spPr>
          <a:xfrm>
            <a:off x="1148453" y="3181957"/>
            <a:ext cx="3910632" cy="1647283"/>
          </a:xfrm>
          <a:prstGeom prst="cloudCallout">
            <a:avLst>
              <a:gd name="adj1" fmla="val -17816"/>
              <a:gd name="adj2" fmla="val 83092"/>
            </a:avLst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1" name="TextBox 80">
            <a:extLst>
              <a:ext uri="{FF2B5EF4-FFF2-40B4-BE49-F238E27FC236}">
                <a16:creationId xmlns:a16="http://schemas.microsoft.com/office/drawing/2014/main" id="{3A1BCFA4-B7D3-4521-9B4D-B29EB61F31AE}"/>
              </a:ext>
            </a:extLst>
          </p:cNvPr>
          <p:cNvSpPr txBox="1"/>
          <p:nvPr/>
        </p:nvSpPr>
        <p:spPr>
          <a:xfrm>
            <a:off x="1017668" y="3515683"/>
            <a:ext cx="438043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</a:t>
            </a:r>
          </a:p>
          <a:p>
            <a:pPr algn="ctr"/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gian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3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phút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2" name="图片 1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20717" y="5411808"/>
            <a:ext cx="4074481" cy="1475516"/>
          </a:xfrm>
          <a:prstGeom prst="rect">
            <a:avLst/>
          </a:prstGeom>
        </p:spPr>
      </p:pic>
      <p:sp>
        <p:nvSpPr>
          <p:cNvPr id="83" name="TextBox 82"/>
          <p:cNvSpPr txBox="1"/>
          <p:nvPr/>
        </p:nvSpPr>
        <p:spPr>
          <a:xfrm>
            <a:off x="479934" y="935939"/>
            <a:ext cx="5217232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Nhiệm vụ hoạt động nhóm:</a:t>
            </a:r>
          </a:p>
          <a:p>
            <a:pPr algn="ctr"/>
            <a:r>
              <a:rPr 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Nói những điều em biết về một nghề nghiệp em yêu thích </a:t>
            </a:r>
          </a:p>
          <a:p>
            <a:endParaRPr lang="en-US" sz="28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4" name="图片 46087" descr="1-4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192104" y="459345"/>
            <a:ext cx="2145995" cy="1882507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85" name="Color wheel &amp; 3 Minute Countdown With Music - 3 phút đếm ngược">
            <a:hlinkClick r:id="" action="ppaction://media"/>
            <a:extLst>
              <a:ext uri="{FF2B5EF4-FFF2-40B4-BE49-F238E27FC236}">
                <a16:creationId xmlns:a16="http://schemas.microsoft.com/office/drawing/2014/main" id="{F5FE653D-EE40-4583-B274-014E4B050F4D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8338099" y="727567"/>
            <a:ext cx="2539018" cy="1427083"/>
          </a:xfrm>
          <a:prstGeom prst="rect">
            <a:avLst/>
          </a:prstGeom>
        </p:spPr>
      </p:pic>
      <p:pic>
        <p:nvPicPr>
          <p:cNvPr id="86" name="Picture 85" descr="Screen Clipping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60369" y="5016435"/>
            <a:ext cx="76211" cy="38105"/>
          </a:xfrm>
          <a:prstGeom prst="rect">
            <a:avLst/>
          </a:prstGeom>
        </p:spPr>
      </p:pic>
      <p:grpSp>
        <p:nvGrpSpPr>
          <p:cNvPr id="87" name="Group 86"/>
          <p:cNvGrpSpPr/>
          <p:nvPr/>
        </p:nvGrpSpPr>
        <p:grpSpPr>
          <a:xfrm>
            <a:off x="5679553" y="4079491"/>
            <a:ext cx="6792041" cy="655644"/>
            <a:chOff x="4928518" y="2096599"/>
            <a:chExt cx="6792041" cy="655644"/>
          </a:xfrm>
        </p:grpSpPr>
        <p:pic>
          <p:nvPicPr>
            <p:cNvPr id="88" name="Picture 87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97626">
              <a:off x="4928518" y="2096599"/>
              <a:ext cx="458777" cy="655644"/>
            </a:xfrm>
            <a:prstGeom prst="rect">
              <a:avLst/>
            </a:prstGeom>
          </p:spPr>
        </p:pic>
        <p:sp>
          <p:nvSpPr>
            <p:cNvPr id="89" name="TextBox 88"/>
            <p:cNvSpPr txBox="1"/>
            <p:nvPr/>
          </p:nvSpPr>
          <p:spPr>
            <a:xfrm>
              <a:off x="5449004" y="2225288"/>
              <a:ext cx="6271555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>
                  <a:latin typeface="Times New Roman" panose="02020603050405020304" pitchFamily="18" charset="0"/>
                  <a:cs typeface="Times New Roman" pitchFamily="18" charset="0"/>
                </a:rPr>
                <a:t>Nghề đó có ích lợi gì đối với cuộc sống ?</a:t>
              </a:r>
            </a:p>
          </p:txBody>
        </p:sp>
      </p:grpSp>
      <p:grpSp>
        <p:nvGrpSpPr>
          <p:cNvPr id="93" name="Group 92"/>
          <p:cNvGrpSpPr/>
          <p:nvPr/>
        </p:nvGrpSpPr>
        <p:grpSpPr>
          <a:xfrm>
            <a:off x="5880126" y="3240339"/>
            <a:ext cx="6792041" cy="655644"/>
            <a:chOff x="4928518" y="2096599"/>
            <a:chExt cx="6792041" cy="655644"/>
          </a:xfrm>
        </p:grpSpPr>
        <p:pic>
          <p:nvPicPr>
            <p:cNvPr id="94" name="Picture 93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97626">
              <a:off x="4928518" y="2096599"/>
              <a:ext cx="458777" cy="655644"/>
            </a:xfrm>
            <a:prstGeom prst="rect">
              <a:avLst/>
            </a:prstGeom>
          </p:spPr>
        </p:pic>
        <p:sp>
          <p:nvSpPr>
            <p:cNvPr id="95" name="TextBox 94"/>
            <p:cNvSpPr txBox="1"/>
            <p:nvPr/>
          </p:nvSpPr>
          <p:spPr>
            <a:xfrm>
              <a:off x="5449004" y="2225288"/>
              <a:ext cx="6271555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>
                  <a:latin typeface="Times New Roman" panose="02020603050405020304" pitchFamily="18" charset="0"/>
                  <a:cs typeface="Times New Roman" pitchFamily="18" charset="0"/>
                </a:rPr>
                <a:t>Tại sao em lại chọn nghề nghiệp đó ?</a:t>
              </a:r>
            </a:p>
          </p:txBody>
        </p:sp>
      </p:grpSp>
      <p:pic>
        <p:nvPicPr>
          <p:cNvPr id="96" name="Picture 95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31276" y="4984996"/>
            <a:ext cx="1469912" cy="1430830"/>
          </a:xfrm>
          <a:prstGeom prst="rect">
            <a:avLst/>
          </a:prstGeom>
        </p:spPr>
      </p:pic>
      <p:pic>
        <p:nvPicPr>
          <p:cNvPr id="97" name="Picture 96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50707" y="4877372"/>
            <a:ext cx="1748882" cy="1557446"/>
          </a:xfrm>
          <a:prstGeom prst="rect">
            <a:avLst/>
          </a:prstGeom>
        </p:spPr>
      </p:pic>
      <p:pic>
        <p:nvPicPr>
          <p:cNvPr id="98" name="Picture 97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96140" y="4945065"/>
            <a:ext cx="1868281" cy="14860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27661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cover/>
      </p:transition>
    </mc:Choice>
    <mc:Fallback xmlns="">
      <p:transition spd="slow">
        <p:cov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8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3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4" fill="hold" display="0">
                  <p:stCondLst>
                    <p:cond delay="indefinite"/>
                  </p:stCondLst>
                </p:cTn>
                <p:tgtEl>
                  <p:spTgt spid="85"/>
                </p:tgtEl>
              </p:cMediaNode>
            </p:video>
          </p:childTnLst>
        </p:cTn>
      </p:par>
    </p:tnLst>
    <p:bldLst>
      <p:bldP spid="79" grpId="0" animBg="1"/>
      <p:bldP spid="80" grpId="0" animBg="1"/>
      <p:bldP spid="81" grpId="0"/>
      <p:bldP spid="8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图片 26">
            <a:extLst>
              <a:ext uri="{FF2B5EF4-FFF2-40B4-BE49-F238E27FC236}">
                <a16:creationId xmlns:a16="http://schemas.microsoft.com/office/drawing/2014/main" id="{D7705692-CD95-4598-B67E-BCAA088FCDE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13" r="7813"/>
          <a:stretch/>
        </p:blipFill>
        <p:spPr>
          <a:xfrm rot="5400000">
            <a:off x="2667000" y="-2667000"/>
            <a:ext cx="6858000" cy="12192000"/>
          </a:xfrm>
          <a:prstGeom prst="rect">
            <a:avLst/>
          </a:prstGeom>
        </p:spPr>
      </p:pic>
      <p:sp>
        <p:nvSpPr>
          <p:cNvPr id="45" name="矩形 44">
            <a:extLst>
              <a:ext uri="{FF2B5EF4-FFF2-40B4-BE49-F238E27FC236}">
                <a16:creationId xmlns:a16="http://schemas.microsoft.com/office/drawing/2014/main" id="{2C640E0E-9771-4B8E-8CFE-5871439A16C5}"/>
              </a:ext>
            </a:extLst>
          </p:cNvPr>
          <p:cNvSpPr/>
          <p:nvPr/>
        </p:nvSpPr>
        <p:spPr>
          <a:xfrm>
            <a:off x="174170" y="117565"/>
            <a:ext cx="11946710" cy="6622869"/>
          </a:xfrm>
          <a:prstGeom prst="rect">
            <a:avLst/>
          </a:prstGeom>
          <a:solidFill>
            <a:schemeClr val="bg1"/>
          </a:solidFill>
          <a:ln w="76200">
            <a:noFill/>
          </a:ln>
          <a:effectLst>
            <a:outerShdw blurRad="368300" sx="102000" sy="102000" algn="ctr" rotWithShape="0">
              <a:prstClr val="black">
                <a:alpha val="18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4169" y="1476101"/>
            <a:ext cx="4450081" cy="3905793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852125" y="1659283"/>
            <a:ext cx="6871063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giảng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dạy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dục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285750" indent="-285750">
              <a:buFontTx/>
              <a:buChar char="-"/>
            </a:pP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kế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hoạch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tiến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dạy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quản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lí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kiểm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chấm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đánh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năng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lực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285750" indent="-285750">
              <a:buFontTx/>
              <a:buChar char="-"/>
            </a:pP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nữ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gọi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285750" indent="-285750">
              <a:buFontTx/>
              <a:buChar char="-"/>
            </a:pP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nam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gọi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thầy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334586" y="770987"/>
            <a:ext cx="212924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 viên</a:t>
            </a:r>
          </a:p>
        </p:txBody>
      </p:sp>
    </p:spTree>
    <p:extLst>
      <p:ext uri="{BB962C8B-B14F-4D97-AF65-F5344CB8AC3E}">
        <p14:creationId xmlns:p14="http://schemas.microsoft.com/office/powerpoint/2010/main" val="35878094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cover/>
      </p:transition>
    </mc:Choice>
    <mc:Fallback xmlns="">
      <p:transition spd="slow">
        <p:cov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图片 26">
            <a:extLst>
              <a:ext uri="{FF2B5EF4-FFF2-40B4-BE49-F238E27FC236}">
                <a16:creationId xmlns:a16="http://schemas.microsoft.com/office/drawing/2014/main" id="{D7705692-CD95-4598-B67E-BCAA088FCDE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13" r="7813"/>
          <a:stretch/>
        </p:blipFill>
        <p:spPr>
          <a:xfrm rot="5400000">
            <a:off x="2667000" y="-2667000"/>
            <a:ext cx="6858000" cy="12192000"/>
          </a:xfrm>
          <a:prstGeom prst="rect">
            <a:avLst/>
          </a:prstGeom>
        </p:spPr>
      </p:pic>
      <p:sp>
        <p:nvSpPr>
          <p:cNvPr id="45" name="矩形 44">
            <a:extLst>
              <a:ext uri="{FF2B5EF4-FFF2-40B4-BE49-F238E27FC236}">
                <a16:creationId xmlns:a16="http://schemas.microsoft.com/office/drawing/2014/main" id="{2C640E0E-9771-4B8E-8CFE-5871439A16C5}"/>
              </a:ext>
            </a:extLst>
          </p:cNvPr>
          <p:cNvSpPr/>
          <p:nvPr/>
        </p:nvSpPr>
        <p:spPr>
          <a:xfrm>
            <a:off x="174170" y="117565"/>
            <a:ext cx="11946710" cy="6622869"/>
          </a:xfrm>
          <a:prstGeom prst="rect">
            <a:avLst/>
          </a:prstGeom>
          <a:solidFill>
            <a:schemeClr val="bg1"/>
          </a:solidFill>
          <a:ln w="76200">
            <a:noFill/>
          </a:ln>
          <a:effectLst>
            <a:outerShdw blurRad="368300" sx="102000" sy="102000" algn="ctr" rotWithShape="0">
              <a:prstClr val="black">
                <a:alpha val="18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171405" y="1905505"/>
            <a:ext cx="7949475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bác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sĩ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khám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bệnh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chẩn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đoán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trị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bệnh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bệnh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285750" indent="-285750">
              <a:buFontTx/>
              <a:buChar char="-"/>
            </a:pP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Bác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sĩ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bệnh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viện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phòng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khám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285750" indent="-285750">
              <a:buFontTx/>
              <a:buChar char="-"/>
            </a:pP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Bác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sĩ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góp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cứu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285750" indent="-285750">
              <a:buFontTx/>
              <a:buChar char="-"/>
            </a:pP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Bác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sĩ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trực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tại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bệnh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viện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gian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dài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4170" y="1659284"/>
            <a:ext cx="3810001" cy="353943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471240" y="961002"/>
            <a:ext cx="212924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Bác sĩ</a:t>
            </a:r>
          </a:p>
        </p:txBody>
      </p:sp>
    </p:spTree>
    <p:extLst>
      <p:ext uri="{BB962C8B-B14F-4D97-AF65-F5344CB8AC3E}">
        <p14:creationId xmlns:p14="http://schemas.microsoft.com/office/powerpoint/2010/main" val="8081494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cover/>
      </p:transition>
    </mc:Choice>
    <mc:Fallback xmlns="">
      <p:transition spd="slow">
        <p:cov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图片 26">
            <a:extLst>
              <a:ext uri="{FF2B5EF4-FFF2-40B4-BE49-F238E27FC236}">
                <a16:creationId xmlns:a16="http://schemas.microsoft.com/office/drawing/2014/main" id="{D7705692-CD95-4598-B67E-BCAA088FCDE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13" r="7813"/>
          <a:stretch/>
        </p:blipFill>
        <p:spPr>
          <a:xfrm rot="5400000">
            <a:off x="2667000" y="-2667000"/>
            <a:ext cx="6858000" cy="12192000"/>
          </a:xfrm>
          <a:prstGeom prst="rect">
            <a:avLst/>
          </a:prstGeom>
        </p:spPr>
      </p:pic>
      <p:sp>
        <p:nvSpPr>
          <p:cNvPr id="45" name="矩形 44">
            <a:extLst>
              <a:ext uri="{FF2B5EF4-FFF2-40B4-BE49-F238E27FC236}">
                <a16:creationId xmlns:a16="http://schemas.microsoft.com/office/drawing/2014/main" id="{2C640E0E-9771-4B8E-8CFE-5871439A16C5}"/>
              </a:ext>
            </a:extLst>
          </p:cNvPr>
          <p:cNvSpPr/>
          <p:nvPr/>
        </p:nvSpPr>
        <p:spPr>
          <a:xfrm>
            <a:off x="174170" y="117565"/>
            <a:ext cx="11946710" cy="6622869"/>
          </a:xfrm>
          <a:prstGeom prst="rect">
            <a:avLst/>
          </a:prstGeom>
          <a:solidFill>
            <a:schemeClr val="bg1"/>
          </a:solidFill>
          <a:ln w="76200">
            <a:noFill/>
          </a:ln>
          <a:effectLst>
            <a:outerShdw blurRad="368300" sx="102000" sy="102000" algn="ctr" rotWithShape="0">
              <a:prstClr val="black">
                <a:alpha val="18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5CFDFB1A-78AB-4C57-A129-543F6075C0DB}"/>
              </a:ext>
            </a:extLst>
          </p:cNvPr>
          <p:cNvGrpSpPr/>
          <p:nvPr/>
        </p:nvGrpSpPr>
        <p:grpSpPr>
          <a:xfrm>
            <a:off x="0" y="-28745"/>
            <a:ext cx="12192000" cy="743876"/>
            <a:chOff x="2617562" y="187892"/>
            <a:chExt cx="12192000" cy="743876"/>
          </a:xfrm>
        </p:grpSpPr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D386A271-0FEE-4210-AD99-9070311F2196}"/>
                </a:ext>
              </a:extLst>
            </p:cNvPr>
            <p:cNvSpPr/>
            <p:nvPr/>
          </p:nvSpPr>
          <p:spPr>
            <a:xfrm>
              <a:off x="2617562" y="238546"/>
              <a:ext cx="12192000" cy="693222"/>
            </a:xfrm>
            <a:prstGeom prst="rect">
              <a:avLst/>
            </a:prstGeom>
            <a:solidFill>
              <a:srgbClr val="FFFF99"/>
            </a:solidFill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9" name="椭圆 47">
              <a:extLst>
                <a:ext uri="{FF2B5EF4-FFF2-40B4-BE49-F238E27FC236}">
                  <a16:creationId xmlns:a16="http://schemas.microsoft.com/office/drawing/2014/main" id="{541D1ABD-5B50-4D78-A9D9-04C8F8F31737}"/>
                </a:ext>
              </a:extLst>
            </p:cNvPr>
            <p:cNvSpPr/>
            <p:nvPr/>
          </p:nvSpPr>
          <p:spPr>
            <a:xfrm>
              <a:off x="2617562" y="187892"/>
              <a:ext cx="754663" cy="743876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4000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2</a:t>
              </a:r>
              <a:endParaRPr lang="zh-CN" altLang="en-US" sz="4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20" name="空心弧 40"/>
          <p:cNvSpPr>
            <a:spLocks noChangeArrowheads="1"/>
          </p:cNvSpPr>
          <p:nvPr/>
        </p:nvSpPr>
        <p:spPr bwMode="auto">
          <a:xfrm rot="5400000">
            <a:off x="1782" y="1180430"/>
            <a:ext cx="4261166" cy="4262821"/>
          </a:xfrm>
          <a:custGeom>
            <a:avLst/>
            <a:gdLst>
              <a:gd name="T0" fmla="*/ 387411545 w 21600"/>
              <a:gd name="T1" fmla="*/ 0 h 21600"/>
              <a:gd name="T2" fmla="*/ 4806720 w 21600"/>
              <a:gd name="T3" fmla="*/ 387712366 h 21600"/>
              <a:gd name="T4" fmla="*/ 387411545 w 21600"/>
              <a:gd name="T5" fmla="*/ 9656961 h 21600"/>
              <a:gd name="T6" fmla="*/ 770016179 w 21600"/>
              <a:gd name="T7" fmla="*/ 387712366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7713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269" y="10800"/>
                </a:moveTo>
                <a:cubicBezTo>
                  <a:pt x="269" y="4983"/>
                  <a:pt x="4983" y="269"/>
                  <a:pt x="10800" y="269"/>
                </a:cubicBezTo>
                <a:cubicBezTo>
                  <a:pt x="16616" y="268"/>
                  <a:pt x="21330" y="4983"/>
                  <a:pt x="21331" y="10799"/>
                </a:cubicBezTo>
                <a:lnTo>
                  <a:pt x="21600" y="10800"/>
                </a:lnTo>
                <a:cubicBezTo>
                  <a:pt x="21600" y="4835"/>
                  <a:pt x="16764" y="0"/>
                  <a:pt x="10800" y="0"/>
                </a:cubicBezTo>
                <a:cubicBezTo>
                  <a:pt x="4835" y="0"/>
                  <a:pt x="0" y="4835"/>
                  <a:pt x="0" y="10800"/>
                </a:cubicBezTo>
                <a:lnTo>
                  <a:pt x="269" y="10800"/>
                </a:lnTo>
                <a:close/>
              </a:path>
            </a:pathLst>
          </a:custGeom>
          <a:solidFill>
            <a:schemeClr val="tx1">
              <a:lumMod val="65000"/>
              <a:lumOff val="35000"/>
              <a:alpha val="39999"/>
            </a:schemeClr>
          </a:solidFill>
          <a:ln>
            <a:noFill/>
          </a:ln>
        </p:spPr>
        <p:txBody>
          <a:bodyPr lIns="95235" tIns="47617" rIns="95235" bIns="47617" anchor="ctr"/>
          <a:lstStyle/>
          <a:p>
            <a:endParaRPr lang="zh-CN" altLang="en-US" sz="2500"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  <a:sym typeface="Arial" panose="020B0604020202020204" pitchFamily="34" charset="0"/>
            </a:endParaRPr>
          </a:p>
        </p:txBody>
      </p:sp>
      <p:sp>
        <p:nvSpPr>
          <p:cNvPr id="21" name="直接连接符 52"/>
          <p:cNvSpPr>
            <a:spLocks noChangeShapeType="1"/>
          </p:cNvSpPr>
          <p:nvPr/>
        </p:nvSpPr>
        <p:spPr bwMode="auto">
          <a:xfrm>
            <a:off x="3356550" y="1497168"/>
            <a:ext cx="1499790" cy="1"/>
          </a:xfrm>
          <a:prstGeom prst="line">
            <a:avLst/>
          </a:prstGeom>
          <a:noFill/>
          <a:ln w="12700">
            <a:solidFill>
              <a:schemeClr val="bg1">
                <a:lumMod val="50000"/>
              </a:schemeClr>
            </a:solidFill>
            <a:bevel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 sz="2500"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  <a:sym typeface="Arial" panose="020B0604020202020204" pitchFamily="34" charset="0"/>
            </a:endParaRPr>
          </a:p>
        </p:txBody>
      </p:sp>
      <p:sp>
        <p:nvSpPr>
          <p:cNvPr id="22" name="直接连接符 58"/>
          <p:cNvSpPr>
            <a:spLocks noChangeShapeType="1"/>
          </p:cNvSpPr>
          <p:nvPr/>
        </p:nvSpPr>
        <p:spPr bwMode="auto">
          <a:xfrm>
            <a:off x="3538612" y="5110112"/>
            <a:ext cx="1500389" cy="1"/>
          </a:xfrm>
          <a:prstGeom prst="line">
            <a:avLst/>
          </a:prstGeom>
          <a:noFill/>
          <a:ln w="12700">
            <a:solidFill>
              <a:schemeClr val="bg1">
                <a:lumMod val="50000"/>
              </a:schemeClr>
            </a:solidFill>
            <a:bevel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 sz="2500"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  <a:sym typeface="Arial" panose="020B0604020202020204" pitchFamily="34" charset="0"/>
            </a:endParaRPr>
          </a:p>
        </p:txBody>
      </p:sp>
      <p:cxnSp>
        <p:nvCxnSpPr>
          <p:cNvPr id="23" name="直接连接符 62"/>
          <p:cNvCxnSpPr>
            <a:cxnSpLocks noChangeShapeType="1"/>
          </p:cNvCxnSpPr>
          <p:nvPr/>
        </p:nvCxnSpPr>
        <p:spPr bwMode="auto">
          <a:xfrm flipV="1">
            <a:off x="4183857" y="2643731"/>
            <a:ext cx="1598754" cy="14830"/>
          </a:xfrm>
          <a:prstGeom prst="line">
            <a:avLst/>
          </a:prstGeom>
          <a:noFill/>
          <a:ln w="12700">
            <a:solidFill>
              <a:schemeClr val="bg1">
                <a:lumMod val="50000"/>
              </a:schemeClr>
            </a:solidFill>
            <a:bevel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4" name="直接连接符 66"/>
          <p:cNvSpPr>
            <a:spLocks noChangeShapeType="1"/>
          </p:cNvSpPr>
          <p:nvPr/>
        </p:nvSpPr>
        <p:spPr bwMode="auto">
          <a:xfrm flipV="1">
            <a:off x="4179996" y="4013376"/>
            <a:ext cx="1829997" cy="550"/>
          </a:xfrm>
          <a:prstGeom prst="line">
            <a:avLst/>
          </a:prstGeom>
          <a:noFill/>
          <a:ln w="12700">
            <a:solidFill>
              <a:schemeClr val="bg1">
                <a:lumMod val="50000"/>
              </a:schemeClr>
            </a:solidFill>
            <a:bevel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 sz="2500"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  <a:sym typeface="Arial" panose="020B0604020202020204" pitchFamily="34" charset="0"/>
            </a:endParaRPr>
          </a:p>
        </p:txBody>
      </p:sp>
      <p:sp>
        <p:nvSpPr>
          <p:cNvPr id="29" name="椭圆 21"/>
          <p:cNvSpPr/>
          <p:nvPr/>
        </p:nvSpPr>
        <p:spPr>
          <a:xfrm>
            <a:off x="3008081" y="1245235"/>
            <a:ext cx="480522" cy="480522"/>
          </a:xfrm>
          <a:prstGeom prst="ellipse">
            <a:avLst/>
          </a:prstGeom>
          <a:solidFill>
            <a:schemeClr val="accent2"/>
          </a:solidFill>
          <a:ln>
            <a:noFill/>
          </a:ln>
          <a:effectLst>
            <a:outerShdw blurRad="254000" dist="127000" dir="8100000" algn="tr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500"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  <a:sym typeface="Arial" panose="020B0604020202020204" pitchFamily="34" charset="0"/>
            </a:endParaRPr>
          </a:p>
        </p:txBody>
      </p:sp>
      <p:sp>
        <p:nvSpPr>
          <p:cNvPr id="30" name="椭圆 22"/>
          <p:cNvSpPr/>
          <p:nvPr/>
        </p:nvSpPr>
        <p:spPr>
          <a:xfrm>
            <a:off x="3922988" y="2489436"/>
            <a:ext cx="480522" cy="480522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>
            <a:outerShdw blurRad="254000" dist="127000" dir="8100000" algn="tr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500"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  <a:sym typeface="Arial" panose="020B0604020202020204" pitchFamily="34" charset="0"/>
            </a:endParaRPr>
          </a:p>
        </p:txBody>
      </p:sp>
      <p:sp>
        <p:nvSpPr>
          <p:cNvPr id="31" name="椭圆 23"/>
          <p:cNvSpPr/>
          <p:nvPr/>
        </p:nvSpPr>
        <p:spPr>
          <a:xfrm>
            <a:off x="3936903" y="3787133"/>
            <a:ext cx="480522" cy="480522"/>
          </a:xfrm>
          <a:prstGeom prst="ellipse">
            <a:avLst/>
          </a:prstGeom>
          <a:solidFill>
            <a:schemeClr val="accent2"/>
          </a:solidFill>
          <a:ln>
            <a:noFill/>
          </a:ln>
          <a:effectLst>
            <a:outerShdw blurRad="254000" dist="127000" dir="8100000" algn="tr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500"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  <a:sym typeface="Arial" panose="020B0604020202020204" pitchFamily="34" charset="0"/>
            </a:endParaRPr>
          </a:p>
        </p:txBody>
      </p:sp>
      <p:sp>
        <p:nvSpPr>
          <p:cNvPr id="32" name="椭圆 24"/>
          <p:cNvSpPr/>
          <p:nvPr/>
        </p:nvSpPr>
        <p:spPr>
          <a:xfrm>
            <a:off x="3081818" y="4904258"/>
            <a:ext cx="480522" cy="480522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>
            <a:outerShdw blurRad="254000" dist="127000" dir="8100000" algn="tr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500"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  <a:sym typeface="Arial" panose="020B0604020202020204" pitchFamily="34" charset="0"/>
            </a:endParaRPr>
          </a:p>
        </p:txBody>
      </p:sp>
      <p:grpSp>
        <p:nvGrpSpPr>
          <p:cNvPr id="33" name="组合 33"/>
          <p:cNvGrpSpPr/>
          <p:nvPr/>
        </p:nvGrpSpPr>
        <p:grpSpPr>
          <a:xfrm>
            <a:off x="5314687" y="2135039"/>
            <a:ext cx="945171" cy="937148"/>
            <a:chOff x="304800" y="673100"/>
            <a:chExt cx="4034749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34" name="同心圆 35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500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Arial" panose="020B0604020202020204" pitchFamily="34" charset="0"/>
              </a:endParaRPr>
            </a:p>
          </p:txBody>
        </p:sp>
        <p:sp>
          <p:nvSpPr>
            <p:cNvPr id="35" name="椭圆 36"/>
            <p:cNvSpPr/>
            <p:nvPr/>
          </p:nvSpPr>
          <p:spPr>
            <a:xfrm>
              <a:off x="513673" y="777914"/>
              <a:ext cx="3825876" cy="3825878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50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Arial" panose="020B0604020202020204" pitchFamily="34" charset="0"/>
              </a:endParaRPr>
            </a:p>
          </p:txBody>
        </p:sp>
      </p:grpSp>
      <p:grpSp>
        <p:nvGrpSpPr>
          <p:cNvPr id="42" name="组合 33"/>
          <p:cNvGrpSpPr/>
          <p:nvPr/>
        </p:nvGrpSpPr>
        <p:grpSpPr>
          <a:xfrm>
            <a:off x="4369516" y="988002"/>
            <a:ext cx="945171" cy="937148"/>
            <a:chOff x="304800" y="673100"/>
            <a:chExt cx="4034749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43" name="同心圆 35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500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Arial" panose="020B0604020202020204" pitchFamily="34" charset="0"/>
              </a:endParaRPr>
            </a:p>
          </p:txBody>
        </p:sp>
        <p:sp>
          <p:nvSpPr>
            <p:cNvPr id="44" name="椭圆 36"/>
            <p:cNvSpPr/>
            <p:nvPr/>
          </p:nvSpPr>
          <p:spPr>
            <a:xfrm>
              <a:off x="513673" y="777914"/>
              <a:ext cx="3825876" cy="3825878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50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Arial" panose="020B0604020202020204" pitchFamily="34" charset="0"/>
              </a:endParaRPr>
            </a:p>
          </p:txBody>
        </p:sp>
      </p:grpSp>
      <p:grpSp>
        <p:nvGrpSpPr>
          <p:cNvPr id="46" name="组合 33"/>
          <p:cNvGrpSpPr/>
          <p:nvPr/>
        </p:nvGrpSpPr>
        <p:grpSpPr>
          <a:xfrm>
            <a:off x="5390848" y="3446742"/>
            <a:ext cx="945171" cy="937148"/>
            <a:chOff x="304800" y="673100"/>
            <a:chExt cx="4034749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47" name="同心圆 35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500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Arial" panose="020B0604020202020204" pitchFamily="34" charset="0"/>
              </a:endParaRPr>
            </a:p>
          </p:txBody>
        </p:sp>
        <p:sp>
          <p:nvSpPr>
            <p:cNvPr id="48" name="椭圆 36"/>
            <p:cNvSpPr/>
            <p:nvPr/>
          </p:nvSpPr>
          <p:spPr>
            <a:xfrm>
              <a:off x="513673" y="777914"/>
              <a:ext cx="3825876" cy="3825878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50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Arial" panose="020B0604020202020204" pitchFamily="34" charset="0"/>
              </a:endParaRPr>
            </a:p>
          </p:txBody>
        </p:sp>
      </p:grpSp>
      <p:grpSp>
        <p:nvGrpSpPr>
          <p:cNvPr id="49" name="组合 33"/>
          <p:cNvGrpSpPr/>
          <p:nvPr/>
        </p:nvGrpSpPr>
        <p:grpSpPr>
          <a:xfrm>
            <a:off x="4685290" y="4641538"/>
            <a:ext cx="945171" cy="937148"/>
            <a:chOff x="304800" y="673100"/>
            <a:chExt cx="4034749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50" name="同心圆 35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500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Arial" panose="020B0604020202020204" pitchFamily="34" charset="0"/>
              </a:endParaRPr>
            </a:p>
          </p:txBody>
        </p:sp>
        <p:sp>
          <p:nvSpPr>
            <p:cNvPr id="51" name="椭圆 36"/>
            <p:cNvSpPr/>
            <p:nvPr/>
          </p:nvSpPr>
          <p:spPr>
            <a:xfrm>
              <a:off x="513673" y="777914"/>
              <a:ext cx="3825876" cy="3825878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50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Arial" panose="020B0604020202020204" pitchFamily="34" charset="0"/>
              </a:endParaRPr>
            </a:p>
          </p:txBody>
        </p:sp>
      </p:grpSp>
      <p:pic>
        <p:nvPicPr>
          <p:cNvPr id="52" name="图片 56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270132" y="906776"/>
            <a:ext cx="1330636" cy="912992"/>
          </a:xfrm>
          <a:prstGeom prst="rect">
            <a:avLst/>
          </a:prstGeom>
        </p:spPr>
      </p:pic>
      <p:pic>
        <p:nvPicPr>
          <p:cNvPr id="53" name="图片 21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4650" b="20626"/>
          <a:stretch/>
        </p:blipFill>
        <p:spPr>
          <a:xfrm>
            <a:off x="5113321" y="2165505"/>
            <a:ext cx="1360334" cy="880465"/>
          </a:xfrm>
          <a:prstGeom prst="rect">
            <a:avLst/>
          </a:prstGeom>
        </p:spPr>
      </p:pic>
      <p:pic>
        <p:nvPicPr>
          <p:cNvPr id="54" name="图片 35"/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256897" y="3514744"/>
            <a:ext cx="1262001" cy="858161"/>
          </a:xfrm>
          <a:prstGeom prst="rect">
            <a:avLst/>
          </a:prstGeom>
        </p:spPr>
      </p:pic>
      <p:pic>
        <p:nvPicPr>
          <p:cNvPr id="55" name="图片 21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4526579" y="4684520"/>
            <a:ext cx="1366944" cy="906464"/>
          </a:xfrm>
          <a:custGeom>
            <a:avLst/>
            <a:gdLst>
              <a:gd name="connsiteX0" fmla="*/ 0 w 4351728"/>
              <a:gd name="connsiteY0" fmla="*/ 0 h 2885770"/>
              <a:gd name="connsiteX1" fmla="*/ 2684410 w 4351728"/>
              <a:gd name="connsiteY1" fmla="*/ 0 h 2885770"/>
              <a:gd name="connsiteX2" fmla="*/ 2684410 w 4351728"/>
              <a:gd name="connsiteY2" fmla="*/ 206739 h 2885770"/>
              <a:gd name="connsiteX3" fmla="*/ 4351728 w 4351728"/>
              <a:gd name="connsiteY3" fmla="*/ 206739 h 2885770"/>
              <a:gd name="connsiteX4" fmla="*/ 4351728 w 4351728"/>
              <a:gd name="connsiteY4" fmla="*/ 2885770 h 2885770"/>
              <a:gd name="connsiteX5" fmla="*/ 0 w 4351728"/>
              <a:gd name="connsiteY5" fmla="*/ 2885770 h 28857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351728" h="2885770">
                <a:moveTo>
                  <a:pt x="0" y="0"/>
                </a:moveTo>
                <a:lnTo>
                  <a:pt x="2684410" y="0"/>
                </a:lnTo>
                <a:lnTo>
                  <a:pt x="2684410" y="206739"/>
                </a:lnTo>
                <a:lnTo>
                  <a:pt x="4351728" y="206739"/>
                </a:lnTo>
                <a:lnTo>
                  <a:pt x="4351728" y="2885770"/>
                </a:lnTo>
                <a:lnTo>
                  <a:pt x="0" y="2885770"/>
                </a:lnTo>
                <a:close/>
              </a:path>
            </a:pathLst>
          </a:custGeom>
        </p:spPr>
      </p:pic>
      <p:sp>
        <p:nvSpPr>
          <p:cNvPr id="56" name="TextBox 55"/>
          <p:cNvSpPr txBox="1"/>
          <p:nvPr/>
        </p:nvSpPr>
        <p:spPr>
          <a:xfrm>
            <a:off x="1040060" y="104484"/>
            <a:ext cx="1035075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32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2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 4-5 câu k</a:t>
            </a:r>
            <a:r>
              <a:rPr lang="en-US" sz="32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ể</a:t>
            </a:r>
            <a:r>
              <a:rPr lang="vi-VN" sz="32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v</a:t>
            </a:r>
            <a:r>
              <a:rPr lang="en-US" sz="32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ề</a:t>
            </a:r>
            <a:r>
              <a:rPr lang="vi-VN" sz="32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công việc c</a:t>
            </a:r>
            <a:r>
              <a:rPr lang="en-US" sz="32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ủa</a:t>
            </a:r>
            <a:r>
              <a:rPr lang="vi-VN" sz="32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một người mà em biết.</a:t>
            </a:r>
            <a:endParaRPr lang="en-US" sz="3200" b="1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7" name="TextBox 56"/>
          <p:cNvSpPr txBox="1"/>
          <p:nvPr/>
        </p:nvSpPr>
        <p:spPr>
          <a:xfrm>
            <a:off x="5649698" y="886218"/>
            <a:ext cx="496203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muốn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kể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ai ? </a:t>
            </a:r>
          </a:p>
          <a:p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?</a:t>
            </a:r>
          </a:p>
        </p:txBody>
      </p:sp>
      <p:sp>
        <p:nvSpPr>
          <p:cNvPr id="58" name="TextBox 57"/>
          <p:cNvSpPr txBox="1"/>
          <p:nvPr/>
        </p:nvSpPr>
        <p:spPr>
          <a:xfrm>
            <a:off x="6324911" y="2382121"/>
            <a:ext cx="57087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đâu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?</a:t>
            </a:r>
          </a:p>
        </p:txBody>
      </p:sp>
      <p:sp>
        <p:nvSpPr>
          <p:cNvPr id="59" name="TextBox 58"/>
          <p:cNvSpPr txBox="1"/>
          <p:nvPr/>
        </p:nvSpPr>
        <p:spPr>
          <a:xfrm>
            <a:off x="6096000" y="3751766"/>
            <a:ext cx="517724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đem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lợi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ích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?</a:t>
            </a:r>
          </a:p>
        </p:txBody>
      </p:sp>
      <p:sp>
        <p:nvSpPr>
          <p:cNvPr id="60" name="TextBox 59"/>
          <p:cNvSpPr txBox="1"/>
          <p:nvPr/>
        </p:nvSpPr>
        <p:spPr>
          <a:xfrm>
            <a:off x="5679391" y="4945580"/>
            <a:ext cx="58028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suy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nghĩ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?</a:t>
            </a:r>
          </a:p>
        </p:txBody>
      </p:sp>
      <p:pic>
        <p:nvPicPr>
          <p:cNvPr id="38" name="Picture 3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74171" y="1785445"/>
            <a:ext cx="3364442" cy="31601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18128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cover/>
      </p:transition>
    </mc:Choice>
    <mc:Fallback xmlns="">
      <p:transition spd="slow">
        <p:cov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"/>
                            </p:stCondLst>
                            <p:childTnLst>
                              <p:par>
                                <p:cTn id="4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000"/>
                            </p:stCondLst>
                            <p:childTnLst>
                              <p:par>
                                <p:cTn id="4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500"/>
                            </p:stCondLst>
                            <p:childTnLst>
                              <p:par>
                                <p:cTn id="5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2000"/>
                            </p:stCondLst>
                            <p:childTnLst>
                              <p:par>
                                <p:cTn id="5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8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3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8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3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1" grpId="0" animBg="1"/>
      <p:bldP spid="22" grpId="0" animBg="1"/>
      <p:bldP spid="24" grpId="0" animBg="1"/>
      <p:bldP spid="29" grpId="0" animBg="1"/>
      <p:bldP spid="30" grpId="0" animBg="1"/>
      <p:bldP spid="31" grpId="0" animBg="1"/>
      <p:bldP spid="32" grpId="0" animBg="1"/>
      <p:bldP spid="57" grpId="0"/>
      <p:bldP spid="58" grpId="0"/>
      <p:bldP spid="59" grpId="0"/>
      <p:bldP spid="6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图片 26">
            <a:extLst>
              <a:ext uri="{FF2B5EF4-FFF2-40B4-BE49-F238E27FC236}">
                <a16:creationId xmlns:a16="http://schemas.microsoft.com/office/drawing/2014/main" id="{D7705692-CD95-4598-B67E-BCAA088FCDE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13" r="7813"/>
          <a:stretch/>
        </p:blipFill>
        <p:spPr>
          <a:xfrm rot="5400000">
            <a:off x="2667000" y="-2667000"/>
            <a:ext cx="6858000" cy="12192000"/>
          </a:xfrm>
          <a:prstGeom prst="rect">
            <a:avLst/>
          </a:prstGeom>
        </p:spPr>
      </p:pic>
      <p:pic>
        <p:nvPicPr>
          <p:cNvPr id="4" name="图片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95750" y="1069873"/>
            <a:ext cx="2441585" cy="6052501"/>
          </a:xfrm>
          <a:prstGeom prst="rect">
            <a:avLst/>
          </a:prstGeom>
        </p:spPr>
      </p:pic>
      <p:grpSp>
        <p:nvGrpSpPr>
          <p:cNvPr id="5" name="组合 5">
            <a:extLst>
              <a:ext uri="{FF2B5EF4-FFF2-40B4-BE49-F238E27FC236}">
                <a16:creationId xmlns:a16="http://schemas.microsoft.com/office/drawing/2014/main" id="{290CC5BC-94DB-4C86-B967-AF0925E54C7B}"/>
              </a:ext>
            </a:extLst>
          </p:cNvPr>
          <p:cNvGrpSpPr/>
          <p:nvPr/>
        </p:nvGrpSpPr>
        <p:grpSpPr>
          <a:xfrm>
            <a:off x="1342103" y="0"/>
            <a:ext cx="9915122" cy="5667375"/>
            <a:chOff x="1077516" y="823226"/>
            <a:chExt cx="2923762" cy="3668758"/>
          </a:xfrm>
        </p:grpSpPr>
        <p:sp>
          <p:nvSpPr>
            <p:cNvPr id="6" name="圆角矩形 6">
              <a:extLst>
                <a:ext uri="{FF2B5EF4-FFF2-40B4-BE49-F238E27FC236}">
                  <a16:creationId xmlns:a16="http://schemas.microsoft.com/office/drawing/2014/main" id="{31EA671C-0D41-4710-9A74-EC52AFC34F4A}"/>
                </a:ext>
              </a:extLst>
            </p:cNvPr>
            <p:cNvSpPr/>
            <p:nvPr/>
          </p:nvSpPr>
          <p:spPr>
            <a:xfrm>
              <a:off x="1077516" y="881384"/>
              <a:ext cx="2923762" cy="3610600"/>
            </a:xfrm>
            <a:prstGeom prst="roundRect">
              <a:avLst>
                <a:gd name="adj" fmla="val 4670"/>
              </a:avLst>
            </a:prstGeom>
            <a:solidFill>
              <a:srgbClr val="109C92"/>
            </a:solidFill>
            <a:ln>
              <a:solidFill>
                <a:schemeClr val="bg1"/>
              </a:solidFill>
            </a:ln>
            <a:effectLst>
              <a:outerShdw blurRad="635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方正姚体" panose="02010601030101010101" pitchFamily="2" charset="-122"/>
                <a:cs typeface="Times New Roman" panose="02020603050405020304" pitchFamily="18" charset="0"/>
                <a:sym typeface="Arial" panose="020B0604020202020204" pitchFamily="34" charset="0"/>
              </a:endParaRPr>
            </a:p>
          </p:txBody>
        </p:sp>
        <p:sp>
          <p:nvSpPr>
            <p:cNvPr id="7" name="圆角矩形 7">
              <a:extLst>
                <a:ext uri="{FF2B5EF4-FFF2-40B4-BE49-F238E27FC236}">
                  <a16:creationId xmlns:a16="http://schemas.microsoft.com/office/drawing/2014/main" id="{C8FC5890-8799-4C44-8E41-24DDD9054212}"/>
                </a:ext>
              </a:extLst>
            </p:cNvPr>
            <p:cNvSpPr/>
            <p:nvPr/>
          </p:nvSpPr>
          <p:spPr>
            <a:xfrm>
              <a:off x="1247545" y="1013405"/>
              <a:ext cx="2583702" cy="3223751"/>
            </a:xfrm>
            <a:prstGeom prst="roundRect">
              <a:avLst>
                <a:gd name="adj" fmla="val 0"/>
              </a:avLst>
            </a:prstGeom>
            <a:solidFill>
              <a:schemeClr val="bg1"/>
            </a:solidFill>
            <a:ln>
              <a:noFill/>
            </a:ln>
            <a:effectLst>
              <a:outerShdw blurRad="635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6776" tIns="48388" rIns="96776" bIns="48388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905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Arial" panose="020B0604020202020204" pitchFamily="34" charset="0"/>
              </a:endParaRPr>
            </a:p>
          </p:txBody>
        </p:sp>
        <p:grpSp>
          <p:nvGrpSpPr>
            <p:cNvPr id="8" name="组合 8">
              <a:extLst>
                <a:ext uri="{FF2B5EF4-FFF2-40B4-BE49-F238E27FC236}">
                  <a16:creationId xmlns:a16="http://schemas.microsoft.com/office/drawing/2014/main" id="{D0181A8C-CEB7-4787-9230-79A53B943AF9}"/>
                </a:ext>
              </a:extLst>
            </p:cNvPr>
            <p:cNvGrpSpPr/>
            <p:nvPr/>
          </p:nvGrpSpPr>
          <p:grpSpPr>
            <a:xfrm>
              <a:off x="1310453" y="1077159"/>
              <a:ext cx="2457885" cy="165441"/>
              <a:chOff x="2149634" y="1165384"/>
              <a:chExt cx="3485832" cy="234632"/>
            </a:xfrm>
          </p:grpSpPr>
          <p:grpSp>
            <p:nvGrpSpPr>
              <p:cNvPr id="40" name="组合 39">
                <a:extLst>
                  <a:ext uri="{FF2B5EF4-FFF2-40B4-BE49-F238E27FC236}">
                    <a16:creationId xmlns:a16="http://schemas.microsoft.com/office/drawing/2014/main" id="{8D12F377-0F52-48DD-B539-12F7F303267C}"/>
                  </a:ext>
                </a:extLst>
              </p:cNvPr>
              <p:cNvGrpSpPr/>
              <p:nvPr/>
            </p:nvGrpSpPr>
            <p:grpSpPr>
              <a:xfrm>
                <a:off x="2149634" y="1165384"/>
                <a:ext cx="234632" cy="234632"/>
                <a:chOff x="2483009" y="1114425"/>
                <a:chExt cx="209550" cy="209550"/>
              </a:xfrm>
            </p:grpSpPr>
            <p:sp>
              <p:nvSpPr>
                <p:cNvPr id="69" name="椭圆 67">
                  <a:extLst>
                    <a:ext uri="{FF2B5EF4-FFF2-40B4-BE49-F238E27FC236}">
                      <a16:creationId xmlns:a16="http://schemas.microsoft.com/office/drawing/2014/main" id="{8E42499F-844B-4E65-8CE0-25C3F4D572F1}"/>
                    </a:ext>
                  </a:extLst>
                </p:cNvPr>
                <p:cNvSpPr/>
                <p:nvPr/>
              </p:nvSpPr>
              <p:spPr>
                <a:xfrm>
                  <a:off x="2483009" y="1114425"/>
                  <a:ext cx="209550" cy="209550"/>
                </a:xfrm>
                <a:prstGeom prst="ellipse">
                  <a:avLst/>
                </a:prstGeom>
                <a:gradFill>
                  <a:gsLst>
                    <a:gs pos="75000">
                      <a:schemeClr val="bg1">
                        <a:lumMod val="95000"/>
                      </a:schemeClr>
                    </a:gs>
                    <a:gs pos="55000">
                      <a:schemeClr val="bg1">
                        <a:lumMod val="65000"/>
                      </a:schemeClr>
                    </a:gs>
                    <a:gs pos="35000">
                      <a:schemeClr val="bg1">
                        <a:lumMod val="95000"/>
                      </a:schemeClr>
                    </a:gs>
                    <a:gs pos="17000">
                      <a:schemeClr val="bg1">
                        <a:lumMod val="65000"/>
                      </a:schemeClr>
                    </a:gs>
                    <a:gs pos="0">
                      <a:schemeClr val="bg1"/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2700000" scaled="1"/>
                </a:gradFill>
                <a:ln>
                  <a:noFill/>
                </a:ln>
                <a:effectLst>
                  <a:outerShdw blurRad="12700" dist="127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70" name="椭圆 68">
                  <a:extLst>
                    <a:ext uri="{FF2B5EF4-FFF2-40B4-BE49-F238E27FC236}">
                      <a16:creationId xmlns:a16="http://schemas.microsoft.com/office/drawing/2014/main" id="{60DAA928-4DC9-452C-BCD1-EFD69559BD09}"/>
                    </a:ext>
                  </a:extLst>
                </p:cNvPr>
                <p:cNvSpPr/>
                <p:nvPr/>
              </p:nvSpPr>
              <p:spPr>
                <a:xfrm>
                  <a:off x="2502059" y="1133475"/>
                  <a:ext cx="171450" cy="171450"/>
                </a:xfrm>
                <a:prstGeom prst="ellipse">
                  <a:avLst/>
                </a:prstGeom>
                <a:solidFill>
                  <a:schemeClr val="tx1">
                    <a:lumMod val="65000"/>
                    <a:lumOff val="35000"/>
                  </a:schemeClr>
                </a:solidFill>
                <a:ln>
                  <a:noFill/>
                </a:ln>
                <a:effectLst>
                  <a:innerShdw blurRad="12700" dist="12700" dir="135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  <a:sym typeface="Arial" panose="020B0604020202020204" pitchFamily="34" charset="0"/>
                  </a:endParaRPr>
                </a:p>
              </p:txBody>
            </p:sp>
          </p:grpSp>
          <p:grpSp>
            <p:nvGrpSpPr>
              <p:cNvPr id="41" name="组合 40">
                <a:extLst>
                  <a:ext uri="{FF2B5EF4-FFF2-40B4-BE49-F238E27FC236}">
                    <a16:creationId xmlns:a16="http://schemas.microsoft.com/office/drawing/2014/main" id="{F6ACA0E3-A86A-4712-B127-AF2B6161EB5E}"/>
                  </a:ext>
                </a:extLst>
              </p:cNvPr>
              <p:cNvGrpSpPr/>
              <p:nvPr/>
            </p:nvGrpSpPr>
            <p:grpSpPr>
              <a:xfrm>
                <a:off x="2510879" y="1165384"/>
                <a:ext cx="234632" cy="234632"/>
                <a:chOff x="2483009" y="1114425"/>
                <a:chExt cx="209550" cy="209550"/>
              </a:xfrm>
            </p:grpSpPr>
            <p:sp>
              <p:nvSpPr>
                <p:cNvPr id="67" name="椭圆 65">
                  <a:extLst>
                    <a:ext uri="{FF2B5EF4-FFF2-40B4-BE49-F238E27FC236}">
                      <a16:creationId xmlns:a16="http://schemas.microsoft.com/office/drawing/2014/main" id="{B7634337-F453-4717-8B55-A658074C4223}"/>
                    </a:ext>
                  </a:extLst>
                </p:cNvPr>
                <p:cNvSpPr/>
                <p:nvPr/>
              </p:nvSpPr>
              <p:spPr>
                <a:xfrm>
                  <a:off x="2483009" y="1114425"/>
                  <a:ext cx="209550" cy="209550"/>
                </a:xfrm>
                <a:prstGeom prst="ellipse">
                  <a:avLst/>
                </a:prstGeom>
                <a:gradFill>
                  <a:gsLst>
                    <a:gs pos="75000">
                      <a:schemeClr val="bg1">
                        <a:lumMod val="95000"/>
                      </a:schemeClr>
                    </a:gs>
                    <a:gs pos="55000">
                      <a:schemeClr val="bg1">
                        <a:lumMod val="65000"/>
                      </a:schemeClr>
                    </a:gs>
                    <a:gs pos="35000">
                      <a:schemeClr val="bg1">
                        <a:lumMod val="95000"/>
                      </a:schemeClr>
                    </a:gs>
                    <a:gs pos="17000">
                      <a:schemeClr val="bg1">
                        <a:lumMod val="65000"/>
                      </a:schemeClr>
                    </a:gs>
                    <a:gs pos="0">
                      <a:schemeClr val="bg1"/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2700000" scaled="1"/>
                </a:gradFill>
                <a:ln>
                  <a:noFill/>
                </a:ln>
                <a:effectLst>
                  <a:outerShdw blurRad="12700" dist="127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68" name="椭圆 66">
                  <a:extLst>
                    <a:ext uri="{FF2B5EF4-FFF2-40B4-BE49-F238E27FC236}">
                      <a16:creationId xmlns:a16="http://schemas.microsoft.com/office/drawing/2014/main" id="{40445CF9-9E17-46FC-BEE7-99421D05D52F}"/>
                    </a:ext>
                  </a:extLst>
                </p:cNvPr>
                <p:cNvSpPr/>
                <p:nvPr/>
              </p:nvSpPr>
              <p:spPr>
                <a:xfrm>
                  <a:off x="2502059" y="1133475"/>
                  <a:ext cx="171450" cy="171450"/>
                </a:xfrm>
                <a:prstGeom prst="ellipse">
                  <a:avLst/>
                </a:prstGeom>
                <a:solidFill>
                  <a:schemeClr val="tx1">
                    <a:lumMod val="65000"/>
                    <a:lumOff val="35000"/>
                  </a:schemeClr>
                </a:solidFill>
                <a:ln>
                  <a:noFill/>
                </a:ln>
                <a:effectLst>
                  <a:innerShdw blurRad="12700" dist="12700" dir="135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  <a:sym typeface="Arial" panose="020B0604020202020204" pitchFamily="34" charset="0"/>
                  </a:endParaRPr>
                </a:p>
              </p:txBody>
            </p:sp>
          </p:grpSp>
          <p:grpSp>
            <p:nvGrpSpPr>
              <p:cNvPr id="42" name="组合 41">
                <a:extLst>
                  <a:ext uri="{FF2B5EF4-FFF2-40B4-BE49-F238E27FC236}">
                    <a16:creationId xmlns:a16="http://schemas.microsoft.com/office/drawing/2014/main" id="{8A1CC1A6-06FD-45BC-93F5-43A2BD602A21}"/>
                  </a:ext>
                </a:extLst>
              </p:cNvPr>
              <p:cNvGrpSpPr/>
              <p:nvPr/>
            </p:nvGrpSpPr>
            <p:grpSpPr>
              <a:xfrm>
                <a:off x="2872123" y="1165384"/>
                <a:ext cx="234632" cy="234632"/>
                <a:chOff x="2483009" y="1114425"/>
                <a:chExt cx="209550" cy="209550"/>
              </a:xfrm>
            </p:grpSpPr>
            <p:sp>
              <p:nvSpPr>
                <p:cNvPr id="65" name="椭圆 63">
                  <a:extLst>
                    <a:ext uri="{FF2B5EF4-FFF2-40B4-BE49-F238E27FC236}">
                      <a16:creationId xmlns:a16="http://schemas.microsoft.com/office/drawing/2014/main" id="{26BB9F9C-2CAB-4D69-B21E-355BB935F590}"/>
                    </a:ext>
                  </a:extLst>
                </p:cNvPr>
                <p:cNvSpPr/>
                <p:nvPr/>
              </p:nvSpPr>
              <p:spPr>
                <a:xfrm>
                  <a:off x="2483009" y="1114425"/>
                  <a:ext cx="209550" cy="209550"/>
                </a:xfrm>
                <a:prstGeom prst="ellipse">
                  <a:avLst/>
                </a:prstGeom>
                <a:gradFill>
                  <a:gsLst>
                    <a:gs pos="75000">
                      <a:schemeClr val="bg1">
                        <a:lumMod val="95000"/>
                      </a:schemeClr>
                    </a:gs>
                    <a:gs pos="55000">
                      <a:schemeClr val="bg1">
                        <a:lumMod val="65000"/>
                      </a:schemeClr>
                    </a:gs>
                    <a:gs pos="35000">
                      <a:schemeClr val="bg1">
                        <a:lumMod val="95000"/>
                      </a:schemeClr>
                    </a:gs>
                    <a:gs pos="17000">
                      <a:schemeClr val="bg1">
                        <a:lumMod val="65000"/>
                      </a:schemeClr>
                    </a:gs>
                    <a:gs pos="0">
                      <a:schemeClr val="bg1"/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2700000" scaled="1"/>
                </a:gradFill>
                <a:ln>
                  <a:noFill/>
                </a:ln>
                <a:effectLst>
                  <a:outerShdw blurRad="12700" dist="127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66" name="椭圆 64">
                  <a:extLst>
                    <a:ext uri="{FF2B5EF4-FFF2-40B4-BE49-F238E27FC236}">
                      <a16:creationId xmlns:a16="http://schemas.microsoft.com/office/drawing/2014/main" id="{C178A00B-7916-4B99-9E57-17A8D9413E8A}"/>
                    </a:ext>
                  </a:extLst>
                </p:cNvPr>
                <p:cNvSpPr/>
                <p:nvPr/>
              </p:nvSpPr>
              <p:spPr>
                <a:xfrm>
                  <a:off x="2502059" y="1133475"/>
                  <a:ext cx="171450" cy="171450"/>
                </a:xfrm>
                <a:prstGeom prst="ellipse">
                  <a:avLst/>
                </a:prstGeom>
                <a:solidFill>
                  <a:schemeClr val="tx1">
                    <a:lumMod val="65000"/>
                    <a:lumOff val="35000"/>
                  </a:schemeClr>
                </a:solidFill>
                <a:ln>
                  <a:noFill/>
                </a:ln>
                <a:effectLst>
                  <a:innerShdw blurRad="12700" dist="12700" dir="135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  <a:sym typeface="Arial" panose="020B0604020202020204" pitchFamily="34" charset="0"/>
                  </a:endParaRPr>
                </a:p>
              </p:txBody>
            </p:sp>
          </p:grpSp>
          <p:grpSp>
            <p:nvGrpSpPr>
              <p:cNvPr id="43" name="组合 42">
                <a:extLst>
                  <a:ext uri="{FF2B5EF4-FFF2-40B4-BE49-F238E27FC236}">
                    <a16:creationId xmlns:a16="http://schemas.microsoft.com/office/drawing/2014/main" id="{3E85F635-B15B-4055-B347-C0AC66AC2EE1}"/>
                  </a:ext>
                </a:extLst>
              </p:cNvPr>
              <p:cNvGrpSpPr/>
              <p:nvPr/>
            </p:nvGrpSpPr>
            <p:grpSpPr>
              <a:xfrm>
                <a:off x="3233367" y="1165384"/>
                <a:ext cx="234632" cy="234632"/>
                <a:chOff x="2483009" y="1114425"/>
                <a:chExt cx="209550" cy="209550"/>
              </a:xfrm>
            </p:grpSpPr>
            <p:sp>
              <p:nvSpPr>
                <p:cNvPr id="63" name="椭圆 61">
                  <a:extLst>
                    <a:ext uri="{FF2B5EF4-FFF2-40B4-BE49-F238E27FC236}">
                      <a16:creationId xmlns:a16="http://schemas.microsoft.com/office/drawing/2014/main" id="{C21F9195-A707-4C12-BCA1-E50195D8840A}"/>
                    </a:ext>
                  </a:extLst>
                </p:cNvPr>
                <p:cNvSpPr/>
                <p:nvPr/>
              </p:nvSpPr>
              <p:spPr>
                <a:xfrm>
                  <a:off x="2483009" y="1114425"/>
                  <a:ext cx="209550" cy="209550"/>
                </a:xfrm>
                <a:prstGeom prst="ellipse">
                  <a:avLst/>
                </a:prstGeom>
                <a:gradFill>
                  <a:gsLst>
                    <a:gs pos="75000">
                      <a:schemeClr val="bg1">
                        <a:lumMod val="95000"/>
                      </a:schemeClr>
                    </a:gs>
                    <a:gs pos="55000">
                      <a:schemeClr val="bg1">
                        <a:lumMod val="65000"/>
                      </a:schemeClr>
                    </a:gs>
                    <a:gs pos="35000">
                      <a:schemeClr val="bg1">
                        <a:lumMod val="95000"/>
                      </a:schemeClr>
                    </a:gs>
                    <a:gs pos="17000">
                      <a:schemeClr val="bg1">
                        <a:lumMod val="65000"/>
                      </a:schemeClr>
                    </a:gs>
                    <a:gs pos="0">
                      <a:schemeClr val="bg1"/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2700000" scaled="1"/>
                </a:gradFill>
                <a:ln>
                  <a:noFill/>
                </a:ln>
                <a:effectLst>
                  <a:outerShdw blurRad="12700" dist="127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64" name="椭圆 62">
                  <a:extLst>
                    <a:ext uri="{FF2B5EF4-FFF2-40B4-BE49-F238E27FC236}">
                      <a16:creationId xmlns:a16="http://schemas.microsoft.com/office/drawing/2014/main" id="{D6B0D0BE-9128-4FB3-8492-784DD4329BA9}"/>
                    </a:ext>
                  </a:extLst>
                </p:cNvPr>
                <p:cNvSpPr/>
                <p:nvPr/>
              </p:nvSpPr>
              <p:spPr>
                <a:xfrm>
                  <a:off x="2502059" y="1133475"/>
                  <a:ext cx="171450" cy="171450"/>
                </a:xfrm>
                <a:prstGeom prst="ellipse">
                  <a:avLst/>
                </a:prstGeom>
                <a:solidFill>
                  <a:schemeClr val="tx1">
                    <a:lumMod val="65000"/>
                    <a:lumOff val="35000"/>
                  </a:schemeClr>
                </a:solidFill>
                <a:ln>
                  <a:noFill/>
                </a:ln>
                <a:effectLst>
                  <a:innerShdw blurRad="12700" dist="12700" dir="135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  <a:sym typeface="Arial" panose="020B0604020202020204" pitchFamily="34" charset="0"/>
                  </a:endParaRPr>
                </a:p>
              </p:txBody>
            </p:sp>
          </p:grpSp>
          <p:grpSp>
            <p:nvGrpSpPr>
              <p:cNvPr id="44" name="组合 43">
                <a:extLst>
                  <a:ext uri="{FF2B5EF4-FFF2-40B4-BE49-F238E27FC236}">
                    <a16:creationId xmlns:a16="http://schemas.microsoft.com/office/drawing/2014/main" id="{16419FD0-4D4F-48B2-BB33-C0F4440FE250}"/>
                  </a:ext>
                </a:extLst>
              </p:cNvPr>
              <p:cNvGrpSpPr/>
              <p:nvPr/>
            </p:nvGrpSpPr>
            <p:grpSpPr>
              <a:xfrm>
                <a:off x="3594612" y="1165384"/>
                <a:ext cx="234632" cy="234632"/>
                <a:chOff x="2483009" y="1114425"/>
                <a:chExt cx="209550" cy="209550"/>
              </a:xfrm>
            </p:grpSpPr>
            <p:sp>
              <p:nvSpPr>
                <p:cNvPr id="61" name="椭圆 59">
                  <a:extLst>
                    <a:ext uri="{FF2B5EF4-FFF2-40B4-BE49-F238E27FC236}">
                      <a16:creationId xmlns:a16="http://schemas.microsoft.com/office/drawing/2014/main" id="{02E4CF55-FE02-4CB9-A649-B7E7DED93544}"/>
                    </a:ext>
                  </a:extLst>
                </p:cNvPr>
                <p:cNvSpPr/>
                <p:nvPr/>
              </p:nvSpPr>
              <p:spPr>
                <a:xfrm>
                  <a:off x="2483009" y="1114425"/>
                  <a:ext cx="209550" cy="209550"/>
                </a:xfrm>
                <a:prstGeom prst="ellipse">
                  <a:avLst/>
                </a:prstGeom>
                <a:gradFill>
                  <a:gsLst>
                    <a:gs pos="75000">
                      <a:schemeClr val="bg1">
                        <a:lumMod val="95000"/>
                      </a:schemeClr>
                    </a:gs>
                    <a:gs pos="55000">
                      <a:schemeClr val="bg1">
                        <a:lumMod val="65000"/>
                      </a:schemeClr>
                    </a:gs>
                    <a:gs pos="35000">
                      <a:schemeClr val="bg1">
                        <a:lumMod val="95000"/>
                      </a:schemeClr>
                    </a:gs>
                    <a:gs pos="17000">
                      <a:schemeClr val="bg1">
                        <a:lumMod val="65000"/>
                      </a:schemeClr>
                    </a:gs>
                    <a:gs pos="0">
                      <a:schemeClr val="bg1"/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2700000" scaled="1"/>
                </a:gradFill>
                <a:ln>
                  <a:noFill/>
                </a:ln>
                <a:effectLst>
                  <a:outerShdw blurRad="12700" dist="127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62" name="椭圆 60">
                  <a:extLst>
                    <a:ext uri="{FF2B5EF4-FFF2-40B4-BE49-F238E27FC236}">
                      <a16:creationId xmlns:a16="http://schemas.microsoft.com/office/drawing/2014/main" id="{BD8B4BDA-503D-4D53-B175-0C22BEB2652A}"/>
                    </a:ext>
                  </a:extLst>
                </p:cNvPr>
                <p:cNvSpPr/>
                <p:nvPr/>
              </p:nvSpPr>
              <p:spPr>
                <a:xfrm>
                  <a:off x="2502059" y="1133475"/>
                  <a:ext cx="171450" cy="171450"/>
                </a:xfrm>
                <a:prstGeom prst="ellipse">
                  <a:avLst/>
                </a:prstGeom>
                <a:solidFill>
                  <a:schemeClr val="tx1">
                    <a:lumMod val="65000"/>
                    <a:lumOff val="35000"/>
                  </a:schemeClr>
                </a:solidFill>
                <a:ln>
                  <a:noFill/>
                </a:ln>
                <a:effectLst>
                  <a:innerShdw blurRad="12700" dist="12700" dir="135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  <a:sym typeface="Arial" panose="020B0604020202020204" pitchFamily="34" charset="0"/>
                  </a:endParaRPr>
                </a:p>
              </p:txBody>
            </p:sp>
          </p:grpSp>
          <p:grpSp>
            <p:nvGrpSpPr>
              <p:cNvPr id="46" name="组合 44">
                <a:extLst>
                  <a:ext uri="{FF2B5EF4-FFF2-40B4-BE49-F238E27FC236}">
                    <a16:creationId xmlns:a16="http://schemas.microsoft.com/office/drawing/2014/main" id="{DBD89ACF-F504-4956-A346-0A7488F888A1}"/>
                  </a:ext>
                </a:extLst>
              </p:cNvPr>
              <p:cNvGrpSpPr/>
              <p:nvPr/>
            </p:nvGrpSpPr>
            <p:grpSpPr>
              <a:xfrm>
                <a:off x="3955856" y="1165384"/>
                <a:ext cx="234632" cy="234632"/>
                <a:chOff x="2483009" y="1114425"/>
                <a:chExt cx="209550" cy="209550"/>
              </a:xfrm>
            </p:grpSpPr>
            <p:sp>
              <p:nvSpPr>
                <p:cNvPr id="59" name="椭圆 57">
                  <a:extLst>
                    <a:ext uri="{FF2B5EF4-FFF2-40B4-BE49-F238E27FC236}">
                      <a16:creationId xmlns:a16="http://schemas.microsoft.com/office/drawing/2014/main" id="{3DC9CC41-E373-4523-B789-E187A05B012F}"/>
                    </a:ext>
                  </a:extLst>
                </p:cNvPr>
                <p:cNvSpPr/>
                <p:nvPr/>
              </p:nvSpPr>
              <p:spPr>
                <a:xfrm>
                  <a:off x="2483009" y="1114425"/>
                  <a:ext cx="209550" cy="209550"/>
                </a:xfrm>
                <a:prstGeom prst="ellipse">
                  <a:avLst/>
                </a:prstGeom>
                <a:gradFill>
                  <a:gsLst>
                    <a:gs pos="75000">
                      <a:schemeClr val="bg1">
                        <a:lumMod val="95000"/>
                      </a:schemeClr>
                    </a:gs>
                    <a:gs pos="55000">
                      <a:schemeClr val="bg1">
                        <a:lumMod val="65000"/>
                      </a:schemeClr>
                    </a:gs>
                    <a:gs pos="35000">
                      <a:schemeClr val="bg1">
                        <a:lumMod val="95000"/>
                      </a:schemeClr>
                    </a:gs>
                    <a:gs pos="17000">
                      <a:schemeClr val="bg1">
                        <a:lumMod val="65000"/>
                      </a:schemeClr>
                    </a:gs>
                    <a:gs pos="0">
                      <a:schemeClr val="bg1"/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2700000" scaled="1"/>
                </a:gradFill>
                <a:ln>
                  <a:noFill/>
                </a:ln>
                <a:effectLst>
                  <a:outerShdw blurRad="12700" dist="127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60" name="椭圆 58">
                  <a:extLst>
                    <a:ext uri="{FF2B5EF4-FFF2-40B4-BE49-F238E27FC236}">
                      <a16:creationId xmlns:a16="http://schemas.microsoft.com/office/drawing/2014/main" id="{488B724D-2A89-4197-B956-BFB83F39F66E}"/>
                    </a:ext>
                  </a:extLst>
                </p:cNvPr>
                <p:cNvSpPr/>
                <p:nvPr/>
              </p:nvSpPr>
              <p:spPr>
                <a:xfrm>
                  <a:off x="2502059" y="1133475"/>
                  <a:ext cx="171450" cy="171450"/>
                </a:xfrm>
                <a:prstGeom prst="ellipse">
                  <a:avLst/>
                </a:prstGeom>
                <a:solidFill>
                  <a:schemeClr val="tx1">
                    <a:lumMod val="65000"/>
                    <a:lumOff val="35000"/>
                  </a:schemeClr>
                </a:solidFill>
                <a:ln>
                  <a:noFill/>
                </a:ln>
                <a:effectLst>
                  <a:innerShdw blurRad="12700" dist="12700" dir="135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  <a:sym typeface="Arial" panose="020B0604020202020204" pitchFamily="34" charset="0"/>
                  </a:endParaRPr>
                </a:p>
              </p:txBody>
            </p:sp>
          </p:grpSp>
          <p:grpSp>
            <p:nvGrpSpPr>
              <p:cNvPr id="47" name="组合 45">
                <a:extLst>
                  <a:ext uri="{FF2B5EF4-FFF2-40B4-BE49-F238E27FC236}">
                    <a16:creationId xmlns:a16="http://schemas.microsoft.com/office/drawing/2014/main" id="{5992DEDB-6A6B-46B8-8FCB-614EDF4C05D5}"/>
                  </a:ext>
                </a:extLst>
              </p:cNvPr>
              <p:cNvGrpSpPr/>
              <p:nvPr/>
            </p:nvGrpSpPr>
            <p:grpSpPr>
              <a:xfrm>
                <a:off x="4317101" y="1165384"/>
                <a:ext cx="234632" cy="234632"/>
                <a:chOff x="2483009" y="1114425"/>
                <a:chExt cx="209550" cy="209550"/>
              </a:xfrm>
            </p:grpSpPr>
            <p:sp>
              <p:nvSpPr>
                <p:cNvPr id="57" name="椭圆 55">
                  <a:extLst>
                    <a:ext uri="{FF2B5EF4-FFF2-40B4-BE49-F238E27FC236}">
                      <a16:creationId xmlns:a16="http://schemas.microsoft.com/office/drawing/2014/main" id="{9C11EC0F-E8BD-4C13-95CF-977FCE73B5C3}"/>
                    </a:ext>
                  </a:extLst>
                </p:cNvPr>
                <p:cNvSpPr/>
                <p:nvPr/>
              </p:nvSpPr>
              <p:spPr>
                <a:xfrm>
                  <a:off x="2483009" y="1114425"/>
                  <a:ext cx="209550" cy="209550"/>
                </a:xfrm>
                <a:prstGeom prst="ellipse">
                  <a:avLst/>
                </a:prstGeom>
                <a:gradFill>
                  <a:gsLst>
                    <a:gs pos="75000">
                      <a:schemeClr val="bg1">
                        <a:lumMod val="95000"/>
                      </a:schemeClr>
                    </a:gs>
                    <a:gs pos="55000">
                      <a:schemeClr val="bg1">
                        <a:lumMod val="65000"/>
                      </a:schemeClr>
                    </a:gs>
                    <a:gs pos="35000">
                      <a:schemeClr val="bg1">
                        <a:lumMod val="95000"/>
                      </a:schemeClr>
                    </a:gs>
                    <a:gs pos="17000">
                      <a:schemeClr val="bg1">
                        <a:lumMod val="65000"/>
                      </a:schemeClr>
                    </a:gs>
                    <a:gs pos="0">
                      <a:schemeClr val="bg1"/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2700000" scaled="1"/>
                </a:gradFill>
                <a:ln>
                  <a:noFill/>
                </a:ln>
                <a:effectLst>
                  <a:outerShdw blurRad="12700" dist="127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58" name="椭圆 56">
                  <a:extLst>
                    <a:ext uri="{FF2B5EF4-FFF2-40B4-BE49-F238E27FC236}">
                      <a16:creationId xmlns:a16="http://schemas.microsoft.com/office/drawing/2014/main" id="{F7FF8CEA-E353-488A-8BE0-CA34AF40717D}"/>
                    </a:ext>
                  </a:extLst>
                </p:cNvPr>
                <p:cNvSpPr/>
                <p:nvPr/>
              </p:nvSpPr>
              <p:spPr>
                <a:xfrm>
                  <a:off x="2502059" y="1133475"/>
                  <a:ext cx="171450" cy="171450"/>
                </a:xfrm>
                <a:prstGeom prst="ellipse">
                  <a:avLst/>
                </a:prstGeom>
                <a:solidFill>
                  <a:schemeClr val="tx1">
                    <a:lumMod val="65000"/>
                    <a:lumOff val="35000"/>
                  </a:schemeClr>
                </a:solidFill>
                <a:ln>
                  <a:noFill/>
                </a:ln>
                <a:effectLst>
                  <a:innerShdw blurRad="12700" dist="12700" dir="135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  <a:sym typeface="Arial" panose="020B0604020202020204" pitchFamily="34" charset="0"/>
                  </a:endParaRPr>
                </a:p>
              </p:txBody>
            </p:sp>
          </p:grpSp>
          <p:grpSp>
            <p:nvGrpSpPr>
              <p:cNvPr id="48" name="组合 46">
                <a:extLst>
                  <a:ext uri="{FF2B5EF4-FFF2-40B4-BE49-F238E27FC236}">
                    <a16:creationId xmlns:a16="http://schemas.microsoft.com/office/drawing/2014/main" id="{B991FBFC-BE1D-4CF9-A5C7-97F476722F32}"/>
                  </a:ext>
                </a:extLst>
              </p:cNvPr>
              <p:cNvGrpSpPr/>
              <p:nvPr/>
            </p:nvGrpSpPr>
            <p:grpSpPr>
              <a:xfrm>
                <a:off x="4678345" y="1165384"/>
                <a:ext cx="234632" cy="234632"/>
                <a:chOff x="2483009" y="1114425"/>
                <a:chExt cx="209550" cy="209550"/>
              </a:xfrm>
            </p:grpSpPr>
            <p:sp>
              <p:nvSpPr>
                <p:cNvPr id="55" name="椭圆 53">
                  <a:extLst>
                    <a:ext uri="{FF2B5EF4-FFF2-40B4-BE49-F238E27FC236}">
                      <a16:creationId xmlns:a16="http://schemas.microsoft.com/office/drawing/2014/main" id="{8E7350E5-19D4-48FC-966D-F89EE9F75D26}"/>
                    </a:ext>
                  </a:extLst>
                </p:cNvPr>
                <p:cNvSpPr/>
                <p:nvPr/>
              </p:nvSpPr>
              <p:spPr>
                <a:xfrm>
                  <a:off x="2483009" y="1114425"/>
                  <a:ext cx="209550" cy="209550"/>
                </a:xfrm>
                <a:prstGeom prst="ellipse">
                  <a:avLst/>
                </a:prstGeom>
                <a:gradFill>
                  <a:gsLst>
                    <a:gs pos="75000">
                      <a:schemeClr val="bg1">
                        <a:lumMod val="95000"/>
                      </a:schemeClr>
                    </a:gs>
                    <a:gs pos="55000">
                      <a:schemeClr val="bg1">
                        <a:lumMod val="65000"/>
                      </a:schemeClr>
                    </a:gs>
                    <a:gs pos="35000">
                      <a:schemeClr val="bg1">
                        <a:lumMod val="95000"/>
                      </a:schemeClr>
                    </a:gs>
                    <a:gs pos="17000">
                      <a:schemeClr val="bg1">
                        <a:lumMod val="65000"/>
                      </a:schemeClr>
                    </a:gs>
                    <a:gs pos="0">
                      <a:schemeClr val="bg1"/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2700000" scaled="1"/>
                </a:gradFill>
                <a:ln>
                  <a:noFill/>
                </a:ln>
                <a:effectLst>
                  <a:outerShdw blurRad="12700" dist="127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56" name="椭圆 54">
                  <a:extLst>
                    <a:ext uri="{FF2B5EF4-FFF2-40B4-BE49-F238E27FC236}">
                      <a16:creationId xmlns:a16="http://schemas.microsoft.com/office/drawing/2014/main" id="{C6E359E3-4167-4269-9D94-AAAB80FA848A}"/>
                    </a:ext>
                  </a:extLst>
                </p:cNvPr>
                <p:cNvSpPr/>
                <p:nvPr/>
              </p:nvSpPr>
              <p:spPr>
                <a:xfrm>
                  <a:off x="2502059" y="1133475"/>
                  <a:ext cx="171450" cy="171450"/>
                </a:xfrm>
                <a:prstGeom prst="ellipse">
                  <a:avLst/>
                </a:prstGeom>
                <a:solidFill>
                  <a:schemeClr val="tx1">
                    <a:lumMod val="65000"/>
                    <a:lumOff val="35000"/>
                  </a:schemeClr>
                </a:solidFill>
                <a:ln>
                  <a:noFill/>
                </a:ln>
                <a:effectLst>
                  <a:innerShdw blurRad="12700" dist="12700" dir="135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  <a:sym typeface="Arial" panose="020B0604020202020204" pitchFamily="34" charset="0"/>
                  </a:endParaRPr>
                </a:p>
              </p:txBody>
            </p:sp>
          </p:grpSp>
          <p:grpSp>
            <p:nvGrpSpPr>
              <p:cNvPr id="49" name="组合 47">
                <a:extLst>
                  <a:ext uri="{FF2B5EF4-FFF2-40B4-BE49-F238E27FC236}">
                    <a16:creationId xmlns:a16="http://schemas.microsoft.com/office/drawing/2014/main" id="{7758A2D4-F748-45D2-A70F-1F7BA9CAC9B0}"/>
                  </a:ext>
                </a:extLst>
              </p:cNvPr>
              <p:cNvGrpSpPr/>
              <p:nvPr/>
            </p:nvGrpSpPr>
            <p:grpSpPr>
              <a:xfrm>
                <a:off x="5039590" y="1165384"/>
                <a:ext cx="234632" cy="234632"/>
                <a:chOff x="2483009" y="1114425"/>
                <a:chExt cx="209550" cy="209550"/>
              </a:xfrm>
            </p:grpSpPr>
            <p:sp>
              <p:nvSpPr>
                <p:cNvPr id="53" name="椭圆 51">
                  <a:extLst>
                    <a:ext uri="{FF2B5EF4-FFF2-40B4-BE49-F238E27FC236}">
                      <a16:creationId xmlns:a16="http://schemas.microsoft.com/office/drawing/2014/main" id="{7FD1E946-23F4-4CD1-A8CC-031807A22537}"/>
                    </a:ext>
                  </a:extLst>
                </p:cNvPr>
                <p:cNvSpPr/>
                <p:nvPr/>
              </p:nvSpPr>
              <p:spPr>
                <a:xfrm>
                  <a:off x="2483009" y="1114425"/>
                  <a:ext cx="209550" cy="209550"/>
                </a:xfrm>
                <a:prstGeom prst="ellipse">
                  <a:avLst/>
                </a:prstGeom>
                <a:gradFill>
                  <a:gsLst>
                    <a:gs pos="75000">
                      <a:schemeClr val="bg1">
                        <a:lumMod val="95000"/>
                      </a:schemeClr>
                    </a:gs>
                    <a:gs pos="55000">
                      <a:schemeClr val="bg1">
                        <a:lumMod val="65000"/>
                      </a:schemeClr>
                    </a:gs>
                    <a:gs pos="35000">
                      <a:schemeClr val="bg1">
                        <a:lumMod val="95000"/>
                      </a:schemeClr>
                    </a:gs>
                    <a:gs pos="17000">
                      <a:schemeClr val="bg1">
                        <a:lumMod val="65000"/>
                      </a:schemeClr>
                    </a:gs>
                    <a:gs pos="0">
                      <a:schemeClr val="bg1"/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2700000" scaled="1"/>
                </a:gradFill>
                <a:ln>
                  <a:noFill/>
                </a:ln>
                <a:effectLst>
                  <a:outerShdw blurRad="12700" dist="127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54" name="椭圆 52">
                  <a:extLst>
                    <a:ext uri="{FF2B5EF4-FFF2-40B4-BE49-F238E27FC236}">
                      <a16:creationId xmlns:a16="http://schemas.microsoft.com/office/drawing/2014/main" id="{725EF732-EA85-4736-9391-DBB1BBC3D0F4}"/>
                    </a:ext>
                  </a:extLst>
                </p:cNvPr>
                <p:cNvSpPr/>
                <p:nvPr/>
              </p:nvSpPr>
              <p:spPr>
                <a:xfrm>
                  <a:off x="2502059" y="1133475"/>
                  <a:ext cx="171450" cy="171450"/>
                </a:xfrm>
                <a:prstGeom prst="ellipse">
                  <a:avLst/>
                </a:prstGeom>
                <a:solidFill>
                  <a:schemeClr val="tx1">
                    <a:lumMod val="65000"/>
                    <a:lumOff val="35000"/>
                  </a:schemeClr>
                </a:solidFill>
                <a:ln>
                  <a:noFill/>
                </a:ln>
                <a:effectLst>
                  <a:innerShdw blurRad="12700" dist="12700" dir="135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  <a:sym typeface="Arial" panose="020B0604020202020204" pitchFamily="34" charset="0"/>
                  </a:endParaRPr>
                </a:p>
              </p:txBody>
            </p:sp>
          </p:grpSp>
          <p:grpSp>
            <p:nvGrpSpPr>
              <p:cNvPr id="50" name="组合 48">
                <a:extLst>
                  <a:ext uri="{FF2B5EF4-FFF2-40B4-BE49-F238E27FC236}">
                    <a16:creationId xmlns:a16="http://schemas.microsoft.com/office/drawing/2014/main" id="{879AC22A-AA3B-4F63-AC1D-CBEB527D74F0}"/>
                  </a:ext>
                </a:extLst>
              </p:cNvPr>
              <p:cNvGrpSpPr/>
              <p:nvPr/>
            </p:nvGrpSpPr>
            <p:grpSpPr>
              <a:xfrm>
                <a:off x="5400834" y="1165384"/>
                <a:ext cx="234632" cy="234632"/>
                <a:chOff x="2483009" y="1114425"/>
                <a:chExt cx="209550" cy="209550"/>
              </a:xfrm>
            </p:grpSpPr>
            <p:sp>
              <p:nvSpPr>
                <p:cNvPr id="51" name="椭圆 49">
                  <a:extLst>
                    <a:ext uri="{FF2B5EF4-FFF2-40B4-BE49-F238E27FC236}">
                      <a16:creationId xmlns:a16="http://schemas.microsoft.com/office/drawing/2014/main" id="{4BD23FF0-F66F-4C2B-9AB4-DE318AA221BB}"/>
                    </a:ext>
                  </a:extLst>
                </p:cNvPr>
                <p:cNvSpPr/>
                <p:nvPr/>
              </p:nvSpPr>
              <p:spPr>
                <a:xfrm>
                  <a:off x="2483009" y="1114425"/>
                  <a:ext cx="209550" cy="209550"/>
                </a:xfrm>
                <a:prstGeom prst="ellipse">
                  <a:avLst/>
                </a:prstGeom>
                <a:gradFill>
                  <a:gsLst>
                    <a:gs pos="75000">
                      <a:schemeClr val="bg1">
                        <a:lumMod val="95000"/>
                      </a:schemeClr>
                    </a:gs>
                    <a:gs pos="55000">
                      <a:schemeClr val="bg1">
                        <a:lumMod val="65000"/>
                      </a:schemeClr>
                    </a:gs>
                    <a:gs pos="35000">
                      <a:schemeClr val="bg1">
                        <a:lumMod val="95000"/>
                      </a:schemeClr>
                    </a:gs>
                    <a:gs pos="17000">
                      <a:schemeClr val="bg1">
                        <a:lumMod val="65000"/>
                      </a:schemeClr>
                    </a:gs>
                    <a:gs pos="0">
                      <a:schemeClr val="bg1"/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2700000" scaled="1"/>
                </a:gradFill>
                <a:ln>
                  <a:noFill/>
                </a:ln>
                <a:effectLst>
                  <a:outerShdw blurRad="12700" dist="127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52" name="椭圆 50">
                  <a:extLst>
                    <a:ext uri="{FF2B5EF4-FFF2-40B4-BE49-F238E27FC236}">
                      <a16:creationId xmlns:a16="http://schemas.microsoft.com/office/drawing/2014/main" id="{687EF11A-76AF-4DC4-B520-5B80FB200AB7}"/>
                    </a:ext>
                  </a:extLst>
                </p:cNvPr>
                <p:cNvSpPr/>
                <p:nvPr/>
              </p:nvSpPr>
              <p:spPr>
                <a:xfrm>
                  <a:off x="2502059" y="1133475"/>
                  <a:ext cx="171450" cy="171450"/>
                </a:xfrm>
                <a:prstGeom prst="ellipse">
                  <a:avLst/>
                </a:prstGeom>
                <a:solidFill>
                  <a:schemeClr val="tx1">
                    <a:lumMod val="65000"/>
                    <a:lumOff val="35000"/>
                  </a:schemeClr>
                </a:solidFill>
                <a:ln>
                  <a:noFill/>
                </a:ln>
                <a:effectLst>
                  <a:innerShdw blurRad="12700" dist="12700" dir="135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  <a:sym typeface="Arial" panose="020B0604020202020204" pitchFamily="34" charset="0"/>
                  </a:endParaRPr>
                </a:p>
              </p:txBody>
            </p:sp>
          </p:grpSp>
        </p:grpSp>
        <p:grpSp>
          <p:nvGrpSpPr>
            <p:cNvPr id="9" name="组合 9">
              <a:extLst>
                <a:ext uri="{FF2B5EF4-FFF2-40B4-BE49-F238E27FC236}">
                  <a16:creationId xmlns:a16="http://schemas.microsoft.com/office/drawing/2014/main" id="{1BB5DF70-7385-49A7-AF5D-AC5C51794441}"/>
                </a:ext>
              </a:extLst>
            </p:cNvPr>
            <p:cNvGrpSpPr/>
            <p:nvPr/>
          </p:nvGrpSpPr>
          <p:grpSpPr>
            <a:xfrm>
              <a:off x="1353081" y="823226"/>
              <a:ext cx="66754" cy="341978"/>
              <a:chOff x="2244442" y="772895"/>
              <a:chExt cx="94671" cy="485002"/>
            </a:xfrm>
          </p:grpSpPr>
          <p:sp>
            <p:nvSpPr>
              <p:cNvPr id="38" name="圆角矩形 37">
                <a:extLst>
                  <a:ext uri="{FF2B5EF4-FFF2-40B4-BE49-F238E27FC236}">
                    <a16:creationId xmlns:a16="http://schemas.microsoft.com/office/drawing/2014/main" id="{43152ABC-B2CD-4AF9-AD6B-0D8193D9657E}"/>
                  </a:ext>
                </a:extLst>
              </p:cNvPr>
              <p:cNvSpPr/>
              <p:nvPr/>
            </p:nvSpPr>
            <p:spPr>
              <a:xfrm>
                <a:off x="2244442" y="772895"/>
                <a:ext cx="25706" cy="48500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905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39" name="圆角矩形 38">
                <a:extLst>
                  <a:ext uri="{FF2B5EF4-FFF2-40B4-BE49-F238E27FC236}">
                    <a16:creationId xmlns:a16="http://schemas.microsoft.com/office/drawing/2014/main" id="{F94EF502-5EAE-44D4-A6C5-D615B5135146}"/>
                  </a:ext>
                </a:extLst>
              </p:cNvPr>
              <p:cNvSpPr/>
              <p:nvPr/>
            </p:nvSpPr>
            <p:spPr>
              <a:xfrm>
                <a:off x="2313407" y="772895"/>
                <a:ext cx="25706" cy="48500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905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10" name="组合 10">
              <a:extLst>
                <a:ext uri="{FF2B5EF4-FFF2-40B4-BE49-F238E27FC236}">
                  <a16:creationId xmlns:a16="http://schemas.microsoft.com/office/drawing/2014/main" id="{BBC96C59-4977-4633-8F39-3675379E265C}"/>
                </a:ext>
              </a:extLst>
            </p:cNvPr>
            <p:cNvGrpSpPr/>
            <p:nvPr/>
          </p:nvGrpSpPr>
          <p:grpSpPr>
            <a:xfrm>
              <a:off x="1608793" y="823226"/>
              <a:ext cx="66754" cy="341978"/>
              <a:chOff x="2244442" y="772895"/>
              <a:chExt cx="94671" cy="485002"/>
            </a:xfrm>
          </p:grpSpPr>
          <p:sp>
            <p:nvSpPr>
              <p:cNvPr id="36" name="圆角矩形 35">
                <a:extLst>
                  <a:ext uri="{FF2B5EF4-FFF2-40B4-BE49-F238E27FC236}">
                    <a16:creationId xmlns:a16="http://schemas.microsoft.com/office/drawing/2014/main" id="{DD6FCE12-22C3-4A64-9B7C-DD952CD4887D}"/>
                  </a:ext>
                </a:extLst>
              </p:cNvPr>
              <p:cNvSpPr/>
              <p:nvPr/>
            </p:nvSpPr>
            <p:spPr>
              <a:xfrm>
                <a:off x="2244442" y="772895"/>
                <a:ext cx="25706" cy="48500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905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37" name="圆角矩形 36">
                <a:extLst>
                  <a:ext uri="{FF2B5EF4-FFF2-40B4-BE49-F238E27FC236}">
                    <a16:creationId xmlns:a16="http://schemas.microsoft.com/office/drawing/2014/main" id="{AC2D0B62-BBE9-494C-BE95-B7E73F7CB9C2}"/>
                  </a:ext>
                </a:extLst>
              </p:cNvPr>
              <p:cNvSpPr/>
              <p:nvPr/>
            </p:nvSpPr>
            <p:spPr>
              <a:xfrm>
                <a:off x="2313407" y="772895"/>
                <a:ext cx="25706" cy="48500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905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11" name="组合 11">
              <a:extLst>
                <a:ext uri="{FF2B5EF4-FFF2-40B4-BE49-F238E27FC236}">
                  <a16:creationId xmlns:a16="http://schemas.microsoft.com/office/drawing/2014/main" id="{DC627661-CBA2-4FB3-B209-546258E2A848}"/>
                </a:ext>
              </a:extLst>
            </p:cNvPr>
            <p:cNvGrpSpPr/>
            <p:nvPr/>
          </p:nvGrpSpPr>
          <p:grpSpPr>
            <a:xfrm>
              <a:off x="1864504" y="823226"/>
              <a:ext cx="66754" cy="341978"/>
              <a:chOff x="2244442" y="772895"/>
              <a:chExt cx="94671" cy="485002"/>
            </a:xfrm>
          </p:grpSpPr>
          <p:sp>
            <p:nvSpPr>
              <p:cNvPr id="34" name="圆角矩形 33">
                <a:extLst>
                  <a:ext uri="{FF2B5EF4-FFF2-40B4-BE49-F238E27FC236}">
                    <a16:creationId xmlns:a16="http://schemas.microsoft.com/office/drawing/2014/main" id="{EA319C07-EEE2-45A1-BCA6-D47DB67EB719}"/>
                  </a:ext>
                </a:extLst>
              </p:cNvPr>
              <p:cNvSpPr/>
              <p:nvPr/>
            </p:nvSpPr>
            <p:spPr>
              <a:xfrm>
                <a:off x="2244442" y="772895"/>
                <a:ext cx="25706" cy="48500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905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35" name="圆角矩形 34">
                <a:extLst>
                  <a:ext uri="{FF2B5EF4-FFF2-40B4-BE49-F238E27FC236}">
                    <a16:creationId xmlns:a16="http://schemas.microsoft.com/office/drawing/2014/main" id="{70DEBA42-734D-4E5D-81E4-5DDA79CFD261}"/>
                  </a:ext>
                </a:extLst>
              </p:cNvPr>
              <p:cNvSpPr/>
              <p:nvPr/>
            </p:nvSpPr>
            <p:spPr>
              <a:xfrm>
                <a:off x="2313407" y="772895"/>
                <a:ext cx="25706" cy="48500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905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12" name="组合 12">
              <a:extLst>
                <a:ext uri="{FF2B5EF4-FFF2-40B4-BE49-F238E27FC236}">
                  <a16:creationId xmlns:a16="http://schemas.microsoft.com/office/drawing/2014/main" id="{6EA636E9-D282-4454-91A2-B6EFBF9C7BB3}"/>
                </a:ext>
              </a:extLst>
            </p:cNvPr>
            <p:cNvGrpSpPr/>
            <p:nvPr/>
          </p:nvGrpSpPr>
          <p:grpSpPr>
            <a:xfrm>
              <a:off x="2120214" y="823226"/>
              <a:ext cx="66754" cy="341978"/>
              <a:chOff x="2244442" y="772895"/>
              <a:chExt cx="94671" cy="485002"/>
            </a:xfrm>
          </p:grpSpPr>
          <p:sp>
            <p:nvSpPr>
              <p:cNvPr id="32" name="圆角矩形 31">
                <a:extLst>
                  <a:ext uri="{FF2B5EF4-FFF2-40B4-BE49-F238E27FC236}">
                    <a16:creationId xmlns:a16="http://schemas.microsoft.com/office/drawing/2014/main" id="{E178D925-C3DA-4F2F-9C48-831CBC2B40B5}"/>
                  </a:ext>
                </a:extLst>
              </p:cNvPr>
              <p:cNvSpPr/>
              <p:nvPr/>
            </p:nvSpPr>
            <p:spPr>
              <a:xfrm>
                <a:off x="2244442" y="772895"/>
                <a:ext cx="25706" cy="48500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905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33" name="圆角矩形 32">
                <a:extLst>
                  <a:ext uri="{FF2B5EF4-FFF2-40B4-BE49-F238E27FC236}">
                    <a16:creationId xmlns:a16="http://schemas.microsoft.com/office/drawing/2014/main" id="{CE87F711-929C-4F2E-BC17-2182F88EDF8C}"/>
                  </a:ext>
                </a:extLst>
              </p:cNvPr>
              <p:cNvSpPr/>
              <p:nvPr/>
            </p:nvSpPr>
            <p:spPr>
              <a:xfrm>
                <a:off x="2313407" y="772895"/>
                <a:ext cx="25706" cy="48500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905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13" name="组合 13">
              <a:extLst>
                <a:ext uri="{FF2B5EF4-FFF2-40B4-BE49-F238E27FC236}">
                  <a16:creationId xmlns:a16="http://schemas.microsoft.com/office/drawing/2014/main" id="{5C58E1BB-473B-492C-ADF8-301A8E1B318E}"/>
                </a:ext>
              </a:extLst>
            </p:cNvPr>
            <p:cNvGrpSpPr/>
            <p:nvPr/>
          </p:nvGrpSpPr>
          <p:grpSpPr>
            <a:xfrm>
              <a:off x="2375926" y="823226"/>
              <a:ext cx="66754" cy="341978"/>
              <a:chOff x="2244442" y="772895"/>
              <a:chExt cx="94671" cy="485002"/>
            </a:xfrm>
          </p:grpSpPr>
          <p:sp>
            <p:nvSpPr>
              <p:cNvPr id="30" name="圆角矩形 29">
                <a:extLst>
                  <a:ext uri="{FF2B5EF4-FFF2-40B4-BE49-F238E27FC236}">
                    <a16:creationId xmlns:a16="http://schemas.microsoft.com/office/drawing/2014/main" id="{7FF92914-8967-4F8C-9F98-19425D83A902}"/>
                  </a:ext>
                </a:extLst>
              </p:cNvPr>
              <p:cNvSpPr/>
              <p:nvPr/>
            </p:nvSpPr>
            <p:spPr>
              <a:xfrm>
                <a:off x="2244442" y="772895"/>
                <a:ext cx="25706" cy="48500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905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31" name="圆角矩形 30">
                <a:extLst>
                  <a:ext uri="{FF2B5EF4-FFF2-40B4-BE49-F238E27FC236}">
                    <a16:creationId xmlns:a16="http://schemas.microsoft.com/office/drawing/2014/main" id="{848B651B-7E94-4E65-8B8D-FBAA9C57FF42}"/>
                  </a:ext>
                </a:extLst>
              </p:cNvPr>
              <p:cNvSpPr/>
              <p:nvPr/>
            </p:nvSpPr>
            <p:spPr>
              <a:xfrm>
                <a:off x="2313407" y="772895"/>
                <a:ext cx="25706" cy="48500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905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14" name="组合 14">
              <a:extLst>
                <a:ext uri="{FF2B5EF4-FFF2-40B4-BE49-F238E27FC236}">
                  <a16:creationId xmlns:a16="http://schemas.microsoft.com/office/drawing/2014/main" id="{43061EA6-D580-43EE-B894-1560431F90DE}"/>
                </a:ext>
              </a:extLst>
            </p:cNvPr>
            <p:cNvGrpSpPr/>
            <p:nvPr/>
          </p:nvGrpSpPr>
          <p:grpSpPr>
            <a:xfrm>
              <a:off x="2631636" y="823226"/>
              <a:ext cx="66754" cy="341978"/>
              <a:chOff x="2244442" y="772895"/>
              <a:chExt cx="94671" cy="485002"/>
            </a:xfrm>
          </p:grpSpPr>
          <p:sp>
            <p:nvSpPr>
              <p:cNvPr id="28" name="圆角矩形 27">
                <a:extLst>
                  <a:ext uri="{FF2B5EF4-FFF2-40B4-BE49-F238E27FC236}">
                    <a16:creationId xmlns:a16="http://schemas.microsoft.com/office/drawing/2014/main" id="{4E8804B9-691C-4DC4-8E1B-E67657BC4766}"/>
                  </a:ext>
                </a:extLst>
              </p:cNvPr>
              <p:cNvSpPr/>
              <p:nvPr/>
            </p:nvSpPr>
            <p:spPr>
              <a:xfrm>
                <a:off x="2244442" y="772895"/>
                <a:ext cx="25706" cy="48500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905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29" name="圆角矩形 28">
                <a:extLst>
                  <a:ext uri="{FF2B5EF4-FFF2-40B4-BE49-F238E27FC236}">
                    <a16:creationId xmlns:a16="http://schemas.microsoft.com/office/drawing/2014/main" id="{98BED565-C354-4FA4-884D-7C9D1FA1D155}"/>
                  </a:ext>
                </a:extLst>
              </p:cNvPr>
              <p:cNvSpPr/>
              <p:nvPr/>
            </p:nvSpPr>
            <p:spPr>
              <a:xfrm>
                <a:off x="2313407" y="772895"/>
                <a:ext cx="25706" cy="48500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905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15" name="组合 15">
              <a:extLst>
                <a:ext uri="{FF2B5EF4-FFF2-40B4-BE49-F238E27FC236}">
                  <a16:creationId xmlns:a16="http://schemas.microsoft.com/office/drawing/2014/main" id="{EB00043C-4E82-4C89-84C2-4A412EA59E8D}"/>
                </a:ext>
              </a:extLst>
            </p:cNvPr>
            <p:cNvGrpSpPr/>
            <p:nvPr/>
          </p:nvGrpSpPr>
          <p:grpSpPr>
            <a:xfrm>
              <a:off x="2887348" y="823226"/>
              <a:ext cx="66754" cy="341978"/>
              <a:chOff x="2244442" y="772895"/>
              <a:chExt cx="94671" cy="485002"/>
            </a:xfrm>
          </p:grpSpPr>
          <p:sp>
            <p:nvSpPr>
              <p:cNvPr id="25" name="圆角矩形 25">
                <a:extLst>
                  <a:ext uri="{FF2B5EF4-FFF2-40B4-BE49-F238E27FC236}">
                    <a16:creationId xmlns:a16="http://schemas.microsoft.com/office/drawing/2014/main" id="{0F7138FC-7119-454F-8E25-864B960E4A4F}"/>
                  </a:ext>
                </a:extLst>
              </p:cNvPr>
              <p:cNvSpPr/>
              <p:nvPr/>
            </p:nvSpPr>
            <p:spPr>
              <a:xfrm>
                <a:off x="2244442" y="772895"/>
                <a:ext cx="25706" cy="48500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905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26" name="圆角矩形 26">
                <a:extLst>
                  <a:ext uri="{FF2B5EF4-FFF2-40B4-BE49-F238E27FC236}">
                    <a16:creationId xmlns:a16="http://schemas.microsoft.com/office/drawing/2014/main" id="{99D7F90E-A1E5-40A8-BE04-E86E4A206216}"/>
                  </a:ext>
                </a:extLst>
              </p:cNvPr>
              <p:cNvSpPr/>
              <p:nvPr/>
            </p:nvSpPr>
            <p:spPr>
              <a:xfrm>
                <a:off x="2313407" y="772895"/>
                <a:ext cx="25706" cy="48500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905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16" name="组合 16">
              <a:extLst>
                <a:ext uri="{FF2B5EF4-FFF2-40B4-BE49-F238E27FC236}">
                  <a16:creationId xmlns:a16="http://schemas.microsoft.com/office/drawing/2014/main" id="{8CEACB4B-8BAC-45E0-A950-C39E545EB542}"/>
                </a:ext>
              </a:extLst>
            </p:cNvPr>
            <p:cNvGrpSpPr/>
            <p:nvPr/>
          </p:nvGrpSpPr>
          <p:grpSpPr>
            <a:xfrm>
              <a:off x="3143059" y="823226"/>
              <a:ext cx="66754" cy="341978"/>
              <a:chOff x="2244442" y="772895"/>
              <a:chExt cx="94671" cy="485002"/>
            </a:xfrm>
          </p:grpSpPr>
          <p:sp>
            <p:nvSpPr>
              <p:cNvPr id="23" name="圆角矩形 23">
                <a:extLst>
                  <a:ext uri="{FF2B5EF4-FFF2-40B4-BE49-F238E27FC236}">
                    <a16:creationId xmlns:a16="http://schemas.microsoft.com/office/drawing/2014/main" id="{1D3952B0-3238-48F7-8527-C01EB7D9747A}"/>
                  </a:ext>
                </a:extLst>
              </p:cNvPr>
              <p:cNvSpPr/>
              <p:nvPr/>
            </p:nvSpPr>
            <p:spPr>
              <a:xfrm>
                <a:off x="2244442" y="772895"/>
                <a:ext cx="25706" cy="48500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905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24" name="圆角矩形 24">
                <a:extLst>
                  <a:ext uri="{FF2B5EF4-FFF2-40B4-BE49-F238E27FC236}">
                    <a16:creationId xmlns:a16="http://schemas.microsoft.com/office/drawing/2014/main" id="{BA09CD60-19F2-4E67-9A1E-9C6AD2B7FCFE}"/>
                  </a:ext>
                </a:extLst>
              </p:cNvPr>
              <p:cNvSpPr/>
              <p:nvPr/>
            </p:nvSpPr>
            <p:spPr>
              <a:xfrm>
                <a:off x="2313407" y="772895"/>
                <a:ext cx="25706" cy="48500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905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17" name="组合 17">
              <a:extLst>
                <a:ext uri="{FF2B5EF4-FFF2-40B4-BE49-F238E27FC236}">
                  <a16:creationId xmlns:a16="http://schemas.microsoft.com/office/drawing/2014/main" id="{049DC083-52AD-47AF-90D3-A1D5E36501B8}"/>
                </a:ext>
              </a:extLst>
            </p:cNvPr>
            <p:cNvGrpSpPr/>
            <p:nvPr/>
          </p:nvGrpSpPr>
          <p:grpSpPr>
            <a:xfrm>
              <a:off x="3398770" y="823226"/>
              <a:ext cx="66754" cy="341978"/>
              <a:chOff x="2244442" y="772895"/>
              <a:chExt cx="94671" cy="485002"/>
            </a:xfrm>
          </p:grpSpPr>
          <p:sp>
            <p:nvSpPr>
              <p:cNvPr id="21" name="圆角矩形 21">
                <a:extLst>
                  <a:ext uri="{FF2B5EF4-FFF2-40B4-BE49-F238E27FC236}">
                    <a16:creationId xmlns:a16="http://schemas.microsoft.com/office/drawing/2014/main" id="{42A2D0CA-EE8A-4D9C-9DA9-6C8D3FB479A1}"/>
                  </a:ext>
                </a:extLst>
              </p:cNvPr>
              <p:cNvSpPr/>
              <p:nvPr/>
            </p:nvSpPr>
            <p:spPr>
              <a:xfrm>
                <a:off x="2244442" y="772895"/>
                <a:ext cx="25706" cy="48500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905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22" name="圆角矩形 22">
                <a:extLst>
                  <a:ext uri="{FF2B5EF4-FFF2-40B4-BE49-F238E27FC236}">
                    <a16:creationId xmlns:a16="http://schemas.microsoft.com/office/drawing/2014/main" id="{7E48A54F-C016-4016-8752-AC6947EB6CF4}"/>
                  </a:ext>
                </a:extLst>
              </p:cNvPr>
              <p:cNvSpPr/>
              <p:nvPr/>
            </p:nvSpPr>
            <p:spPr>
              <a:xfrm>
                <a:off x="2313407" y="772895"/>
                <a:ext cx="25706" cy="48500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905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18" name="组合 18">
              <a:extLst>
                <a:ext uri="{FF2B5EF4-FFF2-40B4-BE49-F238E27FC236}">
                  <a16:creationId xmlns:a16="http://schemas.microsoft.com/office/drawing/2014/main" id="{CB6AC12C-D94F-40CE-9EA7-DB57406B0AE4}"/>
                </a:ext>
              </a:extLst>
            </p:cNvPr>
            <p:cNvGrpSpPr/>
            <p:nvPr/>
          </p:nvGrpSpPr>
          <p:grpSpPr>
            <a:xfrm>
              <a:off x="3654481" y="823226"/>
              <a:ext cx="66754" cy="341978"/>
              <a:chOff x="2244442" y="772895"/>
              <a:chExt cx="94671" cy="485002"/>
            </a:xfrm>
          </p:grpSpPr>
          <p:sp>
            <p:nvSpPr>
              <p:cNvPr id="19" name="圆角矩形 19">
                <a:extLst>
                  <a:ext uri="{FF2B5EF4-FFF2-40B4-BE49-F238E27FC236}">
                    <a16:creationId xmlns:a16="http://schemas.microsoft.com/office/drawing/2014/main" id="{723F2599-D2BF-471B-AC9E-5055166AB255}"/>
                  </a:ext>
                </a:extLst>
              </p:cNvPr>
              <p:cNvSpPr/>
              <p:nvPr/>
            </p:nvSpPr>
            <p:spPr>
              <a:xfrm>
                <a:off x="2244442" y="772895"/>
                <a:ext cx="25706" cy="48500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905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20" name="圆角矩形 20">
                <a:extLst>
                  <a:ext uri="{FF2B5EF4-FFF2-40B4-BE49-F238E27FC236}">
                    <a16:creationId xmlns:a16="http://schemas.microsoft.com/office/drawing/2014/main" id="{7AD65E39-A083-4FD1-9C1A-65A54B9EA3E8}"/>
                  </a:ext>
                </a:extLst>
              </p:cNvPr>
              <p:cNvSpPr/>
              <p:nvPr/>
            </p:nvSpPr>
            <p:spPr>
              <a:xfrm>
                <a:off x="2313407" y="772895"/>
                <a:ext cx="25706" cy="48500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905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  <a:sym typeface="Arial" panose="020B0604020202020204" pitchFamily="34" charset="0"/>
                </a:endParaRPr>
              </a:p>
            </p:txBody>
          </p:sp>
        </p:grpSp>
      </p:grpSp>
      <p:sp>
        <p:nvSpPr>
          <p:cNvPr id="71" name="TextBox 70">
            <a:extLst>
              <a:ext uri="{FF2B5EF4-FFF2-40B4-BE49-F238E27FC236}">
                <a16:creationId xmlns:a16="http://schemas.microsoft.com/office/drawing/2014/main" id="{9655D150-B316-4ED7-BA4D-50096F5C9227}"/>
              </a:ext>
            </a:extLst>
          </p:cNvPr>
          <p:cNvSpPr txBox="1"/>
          <p:nvPr/>
        </p:nvSpPr>
        <p:spPr>
          <a:xfrm>
            <a:off x="4363936" y="647834"/>
            <a:ext cx="606597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>
                <a:solidFill>
                  <a:srgbClr val="008200"/>
                </a:solidFill>
                <a:latin typeface="Times New Roman" pitchFamily="18" charset="0"/>
                <a:cs typeface="Times New Roman" pitchFamily="18" charset="0"/>
              </a:rPr>
              <a:t>TIÊU CHÍ</a:t>
            </a:r>
            <a:endParaRPr lang="vi-VN" sz="5400" b="1">
              <a:solidFill>
                <a:srgbClr val="0082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2" name="TextBox 71">
            <a:extLst>
              <a:ext uri="{FF2B5EF4-FFF2-40B4-BE49-F238E27FC236}">
                <a16:creationId xmlns:a16="http://schemas.microsoft.com/office/drawing/2014/main" id="{46D3969A-BA9A-4935-A41F-BD0C4BA9DFDE}"/>
              </a:ext>
            </a:extLst>
          </p:cNvPr>
          <p:cNvSpPr txBox="1"/>
          <p:nvPr/>
        </p:nvSpPr>
        <p:spPr>
          <a:xfrm>
            <a:off x="2638478" y="1312932"/>
            <a:ext cx="7947977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en-US" sz="3600" dirty="0">
                <a:latin typeface="Times New Roman" panose="02020603050405020304" pitchFamily="18" charset="0"/>
                <a:cs typeface="Times New Roman" pitchFamily="18" charset="0"/>
              </a:rPr>
              <a:t>-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Đoạn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văn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đủ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lvl="0">
              <a:defRPr/>
            </a:pP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Đoạn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văn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nêu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r>
              <a:rPr lang="en-US" sz="3600" dirty="0">
                <a:latin typeface="Times New Roman" panose="02020603050405020304" pitchFamily="18" charset="0"/>
                <a:ea typeface="Aachen" panose="02020500000000000000" pitchFamily="18" charset="0"/>
                <a:cs typeface="Times New Roman" panose="02020603050405020304" pitchFamily="18" charset="0"/>
              </a:rPr>
              <a:t>(</a:t>
            </a:r>
            <a:r>
              <a:rPr lang="en-US" sz="3600" dirty="0" err="1">
                <a:latin typeface="Times New Roman" panose="02020603050405020304" pitchFamily="18" charset="0"/>
                <a:ea typeface="Aachen" panose="02020500000000000000" pitchFamily="18" charset="0"/>
                <a:cs typeface="Times New Roman" panose="02020603050405020304" pitchFamily="18" charset="0"/>
              </a:rPr>
              <a:t>người</a:t>
            </a:r>
            <a:r>
              <a:rPr lang="en-US" sz="3600" dirty="0">
                <a:latin typeface="Times New Roman" panose="02020603050405020304" pitchFamily="18" charset="0"/>
                <a:ea typeface="Aachen" panose="02020500000000000000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Aachen" panose="02020500000000000000" pitchFamily="18" charset="0"/>
                <a:cs typeface="Times New Roman" panose="02020603050405020304" pitchFamily="18" charset="0"/>
              </a:rPr>
              <a:t>em</a:t>
            </a:r>
            <a:r>
              <a:rPr lang="en-US" sz="3600" dirty="0">
                <a:latin typeface="Times New Roman" panose="02020603050405020304" pitchFamily="18" charset="0"/>
                <a:ea typeface="Aachen" panose="02020500000000000000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Aachen" panose="02020500000000000000" pitchFamily="18" charset="0"/>
                <a:cs typeface="Times New Roman" panose="02020603050405020304" pitchFamily="18" charset="0"/>
              </a:rPr>
              <a:t>biết</a:t>
            </a:r>
            <a:r>
              <a:rPr lang="en-US" sz="3600" dirty="0">
                <a:latin typeface="Times New Roman" panose="02020603050405020304" pitchFamily="18" charset="0"/>
                <a:ea typeface="Aachen" panose="02020500000000000000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Aachen" panose="02020500000000000000" pitchFamily="18" charset="0"/>
                <a:cs typeface="Times New Roman" panose="02020603050405020304" pitchFamily="18" charset="0"/>
              </a:rPr>
              <a:t>làm</a:t>
            </a:r>
            <a:r>
              <a:rPr lang="en-US" sz="3600" dirty="0">
                <a:latin typeface="Times New Roman" panose="02020603050405020304" pitchFamily="18" charset="0"/>
                <a:ea typeface="Aachen" panose="02020500000000000000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Aachen" panose="02020500000000000000" pitchFamily="18" charset="0"/>
                <a:cs typeface="Times New Roman" panose="02020603050405020304" pitchFamily="18" charset="0"/>
              </a:rPr>
              <a:t>công</a:t>
            </a:r>
            <a:r>
              <a:rPr lang="en-US" sz="3600" dirty="0">
                <a:latin typeface="Times New Roman" panose="02020603050405020304" pitchFamily="18" charset="0"/>
                <a:ea typeface="Aachen" panose="02020500000000000000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Aachen" panose="02020500000000000000" pitchFamily="18" charset="0"/>
                <a:cs typeface="Times New Roman" panose="02020603050405020304" pitchFamily="18" charset="0"/>
              </a:rPr>
              <a:t>việc</a:t>
            </a:r>
            <a:r>
              <a:rPr lang="en-US" sz="3600" dirty="0">
                <a:latin typeface="Times New Roman" panose="02020603050405020304" pitchFamily="18" charset="0"/>
                <a:ea typeface="Aachen" panose="02020500000000000000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Aachen" panose="02020500000000000000" pitchFamily="18" charset="0"/>
                <a:cs typeface="Times New Roman" panose="02020603050405020304" pitchFamily="18" charset="0"/>
              </a:rPr>
              <a:t>gì</a:t>
            </a:r>
            <a:r>
              <a:rPr lang="en-US" sz="3600" dirty="0">
                <a:latin typeface="Times New Roman" panose="02020603050405020304" pitchFamily="18" charset="0"/>
                <a:ea typeface="Aachen" panose="02020500000000000000" pitchFamily="18" charset="0"/>
                <a:cs typeface="Times New Roman" panose="02020603050405020304" pitchFamily="18" charset="0"/>
              </a:rPr>
              <a:t>, ở </a:t>
            </a:r>
            <a:r>
              <a:rPr lang="en-US" sz="3600" dirty="0" err="1">
                <a:latin typeface="Times New Roman" panose="02020603050405020304" pitchFamily="18" charset="0"/>
                <a:ea typeface="Aachen" panose="02020500000000000000" pitchFamily="18" charset="0"/>
                <a:cs typeface="Times New Roman" panose="02020603050405020304" pitchFamily="18" charset="0"/>
              </a:rPr>
              <a:t>đâu</a:t>
            </a:r>
            <a:r>
              <a:rPr lang="en-US" sz="3600" dirty="0">
                <a:latin typeface="Times New Roman" panose="02020603050405020304" pitchFamily="18" charset="0"/>
                <a:ea typeface="Aachen" panose="02020500000000000000" pitchFamily="18" charset="0"/>
                <a:cs typeface="Times New Roman" panose="02020603050405020304" pitchFamily="18" charset="0"/>
              </a:rPr>
              <a:t>, </a:t>
            </a:r>
            <a:r>
              <a:rPr lang="en-US" sz="3600" dirty="0" err="1">
                <a:latin typeface="Times New Roman" panose="02020603050405020304" pitchFamily="18" charset="0"/>
                <a:ea typeface="Aachen" panose="02020500000000000000" pitchFamily="18" charset="0"/>
                <a:cs typeface="Times New Roman" panose="02020603050405020304" pitchFamily="18" charset="0"/>
              </a:rPr>
              <a:t>lợi</a:t>
            </a:r>
            <a:r>
              <a:rPr lang="en-US" sz="3600" dirty="0">
                <a:latin typeface="Times New Roman" panose="02020603050405020304" pitchFamily="18" charset="0"/>
                <a:ea typeface="Aachen" panose="02020500000000000000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Aachen" panose="02020500000000000000" pitchFamily="18" charset="0"/>
                <a:cs typeface="Times New Roman" panose="02020603050405020304" pitchFamily="18" charset="0"/>
              </a:rPr>
              <a:t>ích</a:t>
            </a:r>
            <a:r>
              <a:rPr lang="en-US" sz="3600" dirty="0">
                <a:latin typeface="Times New Roman" panose="02020603050405020304" pitchFamily="18" charset="0"/>
                <a:ea typeface="Aachen" panose="02020500000000000000" pitchFamily="18" charset="0"/>
                <a:cs typeface="Times New Roman" panose="02020603050405020304" pitchFamily="18" charset="0"/>
              </a:rPr>
              <a:t>, </a:t>
            </a:r>
            <a:r>
              <a:rPr lang="en-US" sz="3600" dirty="0" err="1">
                <a:latin typeface="Times New Roman" panose="02020603050405020304" pitchFamily="18" charset="0"/>
                <a:ea typeface="Aachen" panose="02020500000000000000" pitchFamily="18" charset="0"/>
                <a:cs typeface="Times New Roman" panose="02020603050405020304" pitchFamily="18" charset="0"/>
              </a:rPr>
              <a:t>suy</a:t>
            </a:r>
            <a:r>
              <a:rPr lang="en-US" sz="3600" dirty="0">
                <a:latin typeface="Times New Roman" panose="02020603050405020304" pitchFamily="18" charset="0"/>
                <a:ea typeface="Aachen" panose="02020500000000000000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Aachen" panose="02020500000000000000" pitchFamily="18" charset="0"/>
                <a:cs typeface="Times New Roman" panose="02020603050405020304" pitchFamily="18" charset="0"/>
              </a:rPr>
              <a:t>nghĩ</a:t>
            </a:r>
            <a:r>
              <a:rPr lang="en-US" sz="3600" dirty="0">
                <a:latin typeface="Times New Roman" panose="02020603050405020304" pitchFamily="18" charset="0"/>
                <a:ea typeface="Aachen" panose="02020500000000000000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Aachen" panose="02020500000000000000" pitchFamily="18" charset="0"/>
                <a:cs typeface="Times New Roman" panose="02020603050405020304" pitchFamily="18" charset="0"/>
              </a:rPr>
              <a:t>về</a:t>
            </a:r>
            <a:r>
              <a:rPr lang="en-US" sz="3600" dirty="0">
                <a:latin typeface="Times New Roman" panose="02020603050405020304" pitchFamily="18" charset="0"/>
                <a:ea typeface="Aachen" panose="02020500000000000000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Aachen" panose="02020500000000000000" pitchFamily="18" charset="0"/>
                <a:cs typeface="Times New Roman" panose="02020603050405020304" pitchFamily="18" charset="0"/>
              </a:rPr>
              <a:t>công</a:t>
            </a:r>
            <a:r>
              <a:rPr lang="en-US" sz="3600" dirty="0">
                <a:latin typeface="Times New Roman" panose="02020603050405020304" pitchFamily="18" charset="0"/>
                <a:ea typeface="Aachen" panose="02020500000000000000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Aachen" panose="02020500000000000000" pitchFamily="18" charset="0"/>
                <a:cs typeface="Times New Roman" panose="02020603050405020304" pitchFamily="18" charset="0"/>
              </a:rPr>
              <a:t>việc</a:t>
            </a:r>
            <a:r>
              <a:rPr lang="en-US" sz="3600" dirty="0">
                <a:latin typeface="Times New Roman" panose="02020603050405020304" pitchFamily="18" charset="0"/>
                <a:ea typeface="Aachen" panose="02020500000000000000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Aachen" panose="02020500000000000000" pitchFamily="18" charset="0"/>
                <a:cs typeface="Times New Roman" panose="02020603050405020304" pitchFamily="18" charset="0"/>
              </a:rPr>
              <a:t>đó</a:t>
            </a:r>
            <a:r>
              <a:rPr lang="en-US" sz="3600" dirty="0">
                <a:latin typeface="Times New Roman" panose="02020603050405020304" pitchFamily="18" charset="0"/>
                <a:ea typeface="Aachen" panose="02020500000000000000" pitchFamily="18" charset="0"/>
                <a:cs typeface="Times New Roman" panose="02020603050405020304" pitchFamily="18" charset="0"/>
              </a:rPr>
              <a:t>)</a:t>
            </a:r>
          </a:p>
          <a:p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Diễn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đạt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rõ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ràng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mạch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lạc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lvl="0">
              <a:defRPr/>
            </a:pP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Trình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bày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đúng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viết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sạch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sẽ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en-US" sz="3600" dirty="0">
              <a:latin typeface="Times New Roman" panose="02020603050405020304" pitchFamily="18" charset="0"/>
              <a:ea typeface="Aachen" panose="02020500000000000000" pitchFamily="18" charset="0"/>
              <a:cs typeface="Times New Roman" panose="02020603050405020304" pitchFamily="18" charset="0"/>
            </a:endParaRPr>
          </a:p>
        </p:txBody>
      </p:sp>
      <p:pic>
        <p:nvPicPr>
          <p:cNvPr id="73" name="图片 75">
            <a:extLst>
              <a:ext uri="{FF2B5EF4-FFF2-40B4-BE49-F238E27FC236}">
                <a16:creationId xmlns:a16="http://schemas.microsoft.com/office/drawing/2014/main" id="{4E2B4B68-A037-45B8-8E05-4BFE58E1C01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23" y="-156022"/>
            <a:ext cx="1384725" cy="1352143"/>
          </a:xfrm>
          <a:prstGeom prst="rect">
            <a:avLst/>
          </a:prstGeom>
        </p:spPr>
      </p:pic>
      <p:pic>
        <p:nvPicPr>
          <p:cNvPr id="74" name="图片 7"/>
          <p:cNvPicPr>
            <a:picLocks noChangeAspect="1"/>
          </p:cNvPicPr>
          <p:nvPr/>
        </p:nvPicPr>
        <p:blipFill rotWithShape="1">
          <a:blip r:embed="rId5"/>
          <a:srcRect t="67317"/>
          <a:stretch>
            <a:fillRect/>
          </a:stretch>
        </p:blipFill>
        <p:spPr>
          <a:xfrm flipH="1">
            <a:off x="-76200" y="4757572"/>
            <a:ext cx="4109782" cy="2119478"/>
          </a:xfrm>
          <a:prstGeom prst="rect">
            <a:avLst/>
          </a:prstGeom>
        </p:spPr>
      </p:pic>
      <p:pic>
        <p:nvPicPr>
          <p:cNvPr id="75" name="图片 6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5913759"/>
            <a:ext cx="1216954" cy="970159"/>
          </a:xfrm>
          <a:prstGeom prst="rect">
            <a:avLst/>
          </a:prstGeom>
        </p:spPr>
      </p:pic>
      <p:pic>
        <p:nvPicPr>
          <p:cNvPr id="76" name="图片 1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-76200" y="3495956"/>
            <a:ext cx="1977132" cy="2400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26106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cover/>
      </p:transition>
    </mc:Choice>
    <mc:Fallback xmlns="">
      <p:transition spd="slow">
        <p:cov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" grpId="0"/>
      <p:bldP spid="72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NKNOELEADERBOARD" val="-69233279"/>
</p:tagLst>
</file>

<file path=ppt/theme/theme1.xml><?xml version="1.0" encoding="utf-8"?>
<a:theme xmlns:a="http://schemas.openxmlformats.org/drawingml/2006/main" name="千图网海量PPT模板www.58pic.com​​">
  <a:themeElements>
    <a:clrScheme name="自定义 117">
      <a:dk1>
        <a:sysClr val="windowText" lastClr="000000"/>
      </a:dk1>
      <a:lt1>
        <a:sysClr val="window" lastClr="FFFFFF"/>
      </a:lt1>
      <a:dk2>
        <a:srgbClr val="5A6378"/>
      </a:dk2>
      <a:lt2>
        <a:srgbClr val="7F7F7F"/>
      </a:lt2>
      <a:accent1>
        <a:srgbClr val="62AE98"/>
      </a:accent1>
      <a:accent2>
        <a:srgbClr val="DD7F7F"/>
      </a:accent2>
      <a:accent3>
        <a:srgbClr val="62AE98"/>
      </a:accent3>
      <a:accent4>
        <a:srgbClr val="DD7F7F"/>
      </a:accent4>
      <a:accent5>
        <a:srgbClr val="62AE98"/>
      </a:accent5>
      <a:accent6>
        <a:srgbClr val="DD7F7F"/>
      </a:accent6>
      <a:hlink>
        <a:srgbClr val="168BBA"/>
      </a:hlink>
      <a:folHlink>
        <a:srgbClr val="680000"/>
      </a:folHlink>
    </a:clrScheme>
    <a:fontScheme name="rlwt431p">
      <a:majorFont>
        <a:latin typeface="庞门正道标题体" panose="020F0302020204030204"/>
        <a:ea typeface="庞门正道标题体"/>
        <a:cs typeface=""/>
      </a:majorFont>
      <a:minorFont>
        <a:latin typeface="庞门正道标题体" panose="020F0502020204030204"/>
        <a:ea typeface="庞门正道标题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1337</TotalTime>
  <Words>603</Words>
  <Application>Microsoft Office PowerPoint</Application>
  <PresentationFormat>Widescreen</PresentationFormat>
  <Paragraphs>67</Paragraphs>
  <Slides>14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3" baseType="lpstr">
      <vt:lpstr>等线</vt:lpstr>
      <vt:lpstr>#9Slide05 HLT AphroditeSlimPro</vt:lpstr>
      <vt:lpstr>Arial</vt:lpstr>
      <vt:lpstr>Coiny</vt:lpstr>
      <vt:lpstr>HP001 4 hàng</vt:lpstr>
      <vt:lpstr>SVN-Caprica Script</vt:lpstr>
      <vt:lpstr>Times New Roman</vt:lpstr>
      <vt:lpstr>庞门正道标题体</vt:lpstr>
      <vt:lpstr>千图网海量PPT模板www.58pic.com​​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lenovo</dc:creator>
  <cp:lastModifiedBy>Dell</cp:lastModifiedBy>
  <cp:revision>107</cp:revision>
  <dcterms:created xsi:type="dcterms:W3CDTF">2018-04-10T08:10:31Z</dcterms:created>
  <dcterms:modified xsi:type="dcterms:W3CDTF">2025-05-12T16:44:01Z</dcterms:modified>
</cp:coreProperties>
</file>