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9" r:id="rId2"/>
    <p:sldId id="269" r:id="rId3"/>
    <p:sldId id="261" r:id="rId4"/>
    <p:sldId id="262" r:id="rId5"/>
    <p:sldId id="265" r:id="rId6"/>
    <p:sldId id="267" r:id="rId7"/>
  </p:sldIdLst>
  <p:sldSz cx="12192000" cy="6858000"/>
  <p:notesSz cx="6858000" cy="9144000"/>
  <p:custDataLst>
    <p:tags r:id="rId9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tags" Target="tags/tag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FF7AE78-ECB2-45F0-BD75-A6F389281D14}" type="datetimeFigureOut">
              <a:rPr lang="en-US" smtClean="0"/>
              <a:t>5/13/2025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D68BE7F-4EDA-4F50-8285-0F0658B933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79106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9DA0B7-C8BD-442C-A75D-17E5E9EFF1A3}" type="datetimeFigureOut">
              <a:rPr lang="en-US" smtClean="0"/>
              <a:t>5/13/2025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7FBE74-7B80-4CB2-B4A8-5CDA12400F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75120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3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9DA0B7-C8BD-442C-A75D-17E5E9EFF1A3}" type="datetimeFigureOut">
              <a:rPr lang="en-US" smtClean="0"/>
              <a:t>5/13/2025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7FBE74-7B80-4CB2-B4A8-5CDA12400F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2736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2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9DA0B7-C8BD-442C-A75D-17E5E9EFF1A3}" type="datetimeFigureOut">
              <a:rPr lang="en-US" smtClean="0"/>
              <a:t>5/13/2025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7FBE74-7B80-4CB2-B4A8-5CDA12400F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906420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9DA0B7-C8BD-442C-A75D-17E5E9EFF1A3}" type="datetimeFigureOut">
              <a:rPr lang="en-US" smtClean="0"/>
              <a:t>5/13/2025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7FBE74-7B80-4CB2-B4A8-5CDA12400F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744217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9DA0B7-C8BD-442C-A75D-17E5E9EFF1A3}" type="datetimeFigureOut">
              <a:rPr lang="en-US" smtClean="0"/>
              <a:t>5/13/2025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7FBE74-7B80-4CB2-B4A8-5CDA12400F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21751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9DA0B7-C8BD-442C-A75D-17E5E9EFF1A3}" type="datetimeFigureOut">
              <a:rPr lang="en-US" smtClean="0"/>
              <a:t>5/13/2025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7FBE74-7B80-4CB2-B4A8-5CDA12400F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652713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9DA0B7-C8BD-442C-A75D-17E5E9EFF1A3}" type="datetimeFigureOut">
              <a:rPr lang="en-US" smtClean="0"/>
              <a:t>5/13/2025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7FBE74-7B80-4CB2-B4A8-5CDA12400F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241731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9DA0B7-C8BD-442C-A75D-17E5E9EFF1A3}" type="datetimeFigureOut">
              <a:rPr lang="en-US" smtClean="0"/>
              <a:t>5/13/2025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7FBE74-7B80-4CB2-B4A8-5CDA12400F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12968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9DA0B7-C8BD-442C-A75D-17E5E9EFF1A3}" type="datetimeFigureOut">
              <a:rPr lang="en-US" smtClean="0"/>
              <a:t>5/13/2025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7FBE74-7B80-4CB2-B4A8-5CDA12400F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40296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9DA0B7-C8BD-442C-A75D-17E5E9EFF1A3}" type="datetimeFigureOut">
              <a:rPr lang="en-US" smtClean="0"/>
              <a:t>5/13/2025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7FBE74-7B80-4CB2-B4A8-5CDA12400F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13873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9DA0B7-C8BD-442C-A75D-17E5E9EFF1A3}" type="datetimeFigureOut">
              <a:rPr lang="en-US" smtClean="0"/>
              <a:t>5/13/2025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7FBE74-7B80-4CB2-B4A8-5CDA12400F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15113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9DA0B7-C8BD-442C-A75D-17E5E9EFF1A3}" type="datetimeFigureOut">
              <a:rPr lang="en-US" smtClean="0"/>
              <a:t>5/13/2025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7FBE74-7B80-4CB2-B4A8-5CDA12400F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19468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9DA0B7-C8BD-442C-A75D-17E5E9EFF1A3}" type="datetimeFigureOut">
              <a:rPr lang="en-US" smtClean="0"/>
              <a:t>5/13/2025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7FBE74-7B80-4CB2-B4A8-5CDA12400F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9189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9DA0B7-C8BD-442C-A75D-17E5E9EFF1A3}" type="datetimeFigureOut">
              <a:rPr lang="en-US" smtClean="0"/>
              <a:t>5/13/2025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7FBE74-7B80-4CB2-B4A8-5CDA12400F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55560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5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9DA0B7-C8BD-442C-A75D-17E5E9EFF1A3}" type="datetimeFigureOut">
              <a:rPr lang="en-US" smtClean="0"/>
              <a:t>5/13/2025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7FBE74-7B80-4CB2-B4A8-5CDA12400F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21819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4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9DA0B7-C8BD-442C-A75D-17E5E9EFF1A3}" type="datetimeFigureOut">
              <a:rPr lang="en-US" smtClean="0"/>
              <a:t>5/13/2025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7FBE74-7B80-4CB2-B4A8-5CDA12400F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05277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9DA0B7-C8BD-442C-A75D-17E5E9EFF1A3}" type="datetimeFigureOut">
              <a:rPr lang="en-US" smtClean="0"/>
              <a:t>5/13/2025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7FBE74-7B80-4CB2-B4A8-5CDA12400F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43705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64" r:id="rId8"/>
    <p:sldLayoutId id="2147483663" r:id="rId9"/>
    <p:sldLayoutId id="2147483662" r:id="rId10"/>
    <p:sldLayoutId id="2147483661" r:id="rId11"/>
    <p:sldLayoutId id="2147483660" r:id="rId12"/>
    <p:sldLayoutId id="2147483656" r:id="rId13"/>
    <p:sldLayoutId id="2147483657" r:id="rId14"/>
    <p:sldLayoutId id="2147483658" r:id="rId15"/>
    <p:sldLayoutId id="2147483659" r:id="rId16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emf"/><Relationship Id="rId3" Type="http://schemas.openxmlformats.org/officeDocument/2006/relationships/image" Target="../media/image2.emf"/><Relationship Id="rId7" Type="http://schemas.openxmlformats.org/officeDocument/2006/relationships/image" Target="../media/image6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emf"/><Relationship Id="rId5" Type="http://schemas.openxmlformats.org/officeDocument/2006/relationships/image" Target="../media/image4.emf"/><Relationship Id="rId4" Type="http://schemas.openxmlformats.org/officeDocument/2006/relationships/image" Target="../media/image3.e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" name="图片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68900" y="-229800"/>
            <a:ext cx="2700000" cy="1755000"/>
          </a:xfrm>
          <a:prstGeom prst="rect">
            <a:avLst/>
          </a:prstGeom>
        </p:spPr>
      </p:pic>
      <p:pic>
        <p:nvPicPr>
          <p:cNvPr id="52" name="图片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2700000" cy="1755000"/>
          </a:xfrm>
          <a:prstGeom prst="rect">
            <a:avLst/>
          </a:prstGeom>
        </p:spPr>
      </p:pic>
      <p:pic>
        <p:nvPicPr>
          <p:cNvPr id="53" name="图片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66412" y="0"/>
            <a:ext cx="1620000" cy="1057500"/>
          </a:xfrm>
          <a:prstGeom prst="rect">
            <a:avLst/>
          </a:prstGeom>
        </p:spPr>
      </p:pic>
      <p:pic>
        <p:nvPicPr>
          <p:cNvPr id="54" name="图片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flipV="1">
            <a:off x="-113450" y="6195394"/>
            <a:ext cx="12330000" cy="45719"/>
          </a:xfrm>
          <a:prstGeom prst="rect">
            <a:avLst/>
          </a:prstGeom>
        </p:spPr>
      </p:pic>
      <p:pic>
        <p:nvPicPr>
          <p:cNvPr id="55" name="图片 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flipV="1">
            <a:off x="-113450" y="6351556"/>
            <a:ext cx="12330000" cy="45719"/>
          </a:xfrm>
          <a:prstGeom prst="rect">
            <a:avLst/>
          </a:prstGeom>
        </p:spPr>
      </p:pic>
      <p:pic>
        <p:nvPicPr>
          <p:cNvPr id="56" name="图片 10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flipV="1">
            <a:off x="-113450" y="6507718"/>
            <a:ext cx="12330000" cy="45719"/>
          </a:xfrm>
          <a:prstGeom prst="rect">
            <a:avLst/>
          </a:prstGeom>
        </p:spPr>
      </p:pic>
      <p:pic>
        <p:nvPicPr>
          <p:cNvPr id="57" name="图片 1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flipV="1">
            <a:off x="-113450" y="6663879"/>
            <a:ext cx="12330000" cy="45719"/>
          </a:xfrm>
          <a:prstGeom prst="rect">
            <a:avLst/>
          </a:prstGeom>
        </p:spPr>
      </p:pic>
      <p:grpSp>
        <p:nvGrpSpPr>
          <p:cNvPr id="58" name="Group 57">
            <a:extLst>
              <a:ext uri="{FF2B5EF4-FFF2-40B4-BE49-F238E27FC236}">
                <a16:creationId xmlns:a16="http://schemas.microsoft.com/office/drawing/2014/main" id="{F2D1349F-689A-4919-BF91-9B8712A4F8CE}"/>
              </a:ext>
            </a:extLst>
          </p:cNvPr>
          <p:cNvGrpSpPr/>
          <p:nvPr/>
        </p:nvGrpSpPr>
        <p:grpSpPr>
          <a:xfrm>
            <a:off x="411180" y="-209311"/>
            <a:ext cx="11369639" cy="7068058"/>
            <a:chOff x="3259204" y="722177"/>
            <a:chExt cx="5069957" cy="5925152"/>
          </a:xfrm>
        </p:grpSpPr>
        <p:pic>
          <p:nvPicPr>
            <p:cNvPr id="59" name="图片 8"/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3259204" y="722177"/>
              <a:ext cx="5069957" cy="5653257"/>
            </a:xfrm>
            <a:prstGeom prst="rect">
              <a:avLst/>
            </a:prstGeom>
          </p:spPr>
        </p:pic>
        <p:pic>
          <p:nvPicPr>
            <p:cNvPr id="60" name="图片 7"/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4324915" y="4935603"/>
              <a:ext cx="3089721" cy="1711726"/>
            </a:xfrm>
            <a:prstGeom prst="rect">
              <a:avLst/>
            </a:prstGeom>
          </p:spPr>
        </p:pic>
      </p:grpSp>
      <p:pic>
        <p:nvPicPr>
          <p:cNvPr id="61" name="图片 16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338088" y="1100100"/>
            <a:ext cx="191250" cy="360000"/>
          </a:xfrm>
          <a:prstGeom prst="rect">
            <a:avLst/>
          </a:prstGeom>
        </p:spPr>
      </p:pic>
      <p:pic>
        <p:nvPicPr>
          <p:cNvPr id="62" name="图片 17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622939" y="490200"/>
            <a:ext cx="101250" cy="315000"/>
          </a:xfrm>
          <a:prstGeom prst="rect">
            <a:avLst/>
          </a:prstGeom>
        </p:spPr>
      </p:pic>
      <p:sp>
        <p:nvSpPr>
          <p:cNvPr id="63" name="文本框 18"/>
          <p:cNvSpPr txBox="1"/>
          <p:nvPr/>
        </p:nvSpPr>
        <p:spPr>
          <a:xfrm>
            <a:off x="1862308" y="1096087"/>
            <a:ext cx="802437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4400" b="1">
                <a:solidFill>
                  <a:srgbClr val="00206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YÊU CẦU CẦN ĐẠT</a:t>
            </a:r>
            <a:endParaRPr lang="en-US" altLang="zh-CN" sz="4400" b="1" dirty="0">
              <a:solidFill>
                <a:srgbClr val="002060"/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4" name="isḻîḓè">
            <a:extLst>
              <a:ext uri="{FF2B5EF4-FFF2-40B4-BE49-F238E27FC236}">
                <a16:creationId xmlns:a16="http://schemas.microsoft.com/office/drawing/2014/main" id="{B65D6A18-A848-4365-8261-A87CDAF5B169}"/>
              </a:ext>
            </a:extLst>
          </p:cNvPr>
          <p:cNvSpPr/>
          <p:nvPr/>
        </p:nvSpPr>
        <p:spPr bwMode="auto">
          <a:xfrm>
            <a:off x="1529338" y="2508751"/>
            <a:ext cx="822311" cy="573560"/>
          </a:xfrm>
          <a:prstGeom prst="roundRect">
            <a:avLst>
              <a:gd name="adj" fmla="val 46371"/>
            </a:avLst>
          </a:prstGeom>
          <a:solidFill>
            <a:srgbClr val="FFD26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</a:defRPr>
            </a:lvl9pPr>
          </a:lstStyle>
          <a:p>
            <a:pPr algn="ctr"/>
            <a:r>
              <a:rPr lang="en-US" altLang="zh-CN" sz="3200" b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ea typeface="仓耳玄三M W05" panose="02020400000000000000" pitchFamily="18" charset="-122"/>
                <a:cs typeface="Times New Roman" pitchFamily="18" charset="0"/>
              </a:rPr>
              <a:t>01</a:t>
            </a:r>
            <a:endParaRPr lang="zh-CN" altLang="en-US" sz="3200" b="1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ea typeface="仓耳玄三M W05" panose="02020400000000000000" pitchFamily="18" charset="-122"/>
              <a:cs typeface="Times New Roman" pitchFamily="18" charset="0"/>
            </a:endParaRPr>
          </a:p>
        </p:txBody>
      </p:sp>
      <p:sp>
        <p:nvSpPr>
          <p:cNvPr id="65" name="isḻîḓè">
            <a:extLst>
              <a:ext uri="{FF2B5EF4-FFF2-40B4-BE49-F238E27FC236}">
                <a16:creationId xmlns:a16="http://schemas.microsoft.com/office/drawing/2014/main" id="{2D5C3EA8-0EA8-4A1D-AB27-36CB41F4EB17}"/>
              </a:ext>
            </a:extLst>
          </p:cNvPr>
          <p:cNvSpPr/>
          <p:nvPr/>
        </p:nvSpPr>
        <p:spPr bwMode="auto">
          <a:xfrm>
            <a:off x="2853491" y="2263654"/>
            <a:ext cx="5662992" cy="738012"/>
          </a:xfrm>
          <a:prstGeom prst="roundRect">
            <a:avLst>
              <a:gd name="adj" fmla="val 46371"/>
            </a:avLst>
          </a:prstGeom>
          <a:solidFill>
            <a:srgbClr val="FFD26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</a:defRPr>
            </a:lvl9pPr>
          </a:lstStyle>
          <a:p>
            <a:pPr algn="ctr"/>
            <a:r>
              <a:rPr lang="en-US" altLang="zh-CN" sz="3200" b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ea typeface="仓耳玄三M W05" panose="02020400000000000000" pitchFamily="18" charset="-122"/>
                <a:cs typeface="Times New Roman" pitchFamily="18" charset="0"/>
              </a:rPr>
              <a:t>Kể được tên các nghề nghiệp   </a:t>
            </a:r>
            <a:endParaRPr lang="zh-CN" altLang="en-US" sz="3200" b="1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ea typeface="仓耳玄三M W05" panose="02020400000000000000" pitchFamily="18" charset="-122"/>
              <a:cs typeface="Times New Roman" pitchFamily="18" charset="0"/>
            </a:endParaRPr>
          </a:p>
        </p:txBody>
      </p:sp>
      <p:sp>
        <p:nvSpPr>
          <p:cNvPr id="66" name="isḻîḓè">
            <a:extLst>
              <a:ext uri="{FF2B5EF4-FFF2-40B4-BE49-F238E27FC236}">
                <a16:creationId xmlns:a16="http://schemas.microsoft.com/office/drawing/2014/main" id="{1380D21F-97BD-43C0-80EB-5174AA5D5A43}"/>
              </a:ext>
            </a:extLst>
          </p:cNvPr>
          <p:cNvSpPr/>
          <p:nvPr/>
        </p:nvSpPr>
        <p:spPr bwMode="auto">
          <a:xfrm>
            <a:off x="1469465" y="3816007"/>
            <a:ext cx="822311" cy="655229"/>
          </a:xfrm>
          <a:prstGeom prst="roundRect">
            <a:avLst>
              <a:gd name="adj" fmla="val 46371"/>
            </a:avLst>
          </a:prstGeom>
          <a:solidFill>
            <a:srgbClr val="FFE4D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</a:defRPr>
            </a:lvl9pPr>
          </a:lstStyle>
          <a:p>
            <a:pPr algn="ctr"/>
            <a:r>
              <a:rPr lang="en-US" altLang="zh-CN" sz="3200" b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ea typeface="仓耳玄三M W05" panose="02020400000000000000" pitchFamily="18" charset="-122"/>
                <a:cs typeface="Times New Roman" pitchFamily="18" charset="0"/>
              </a:rPr>
              <a:t>02</a:t>
            </a:r>
            <a:endParaRPr lang="zh-CN" altLang="en-US" sz="3200" b="1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ea typeface="仓耳玄三M W05" panose="02020400000000000000" pitchFamily="18" charset="-122"/>
              <a:cs typeface="Times New Roman" pitchFamily="18" charset="0"/>
            </a:endParaRPr>
          </a:p>
        </p:txBody>
      </p:sp>
      <p:sp>
        <p:nvSpPr>
          <p:cNvPr id="67" name="isḻîḓè">
            <a:extLst>
              <a:ext uri="{FF2B5EF4-FFF2-40B4-BE49-F238E27FC236}">
                <a16:creationId xmlns:a16="http://schemas.microsoft.com/office/drawing/2014/main" id="{CC18E718-57BD-48E6-81A4-E988EC090412}"/>
              </a:ext>
            </a:extLst>
          </p:cNvPr>
          <p:cNvSpPr/>
          <p:nvPr/>
        </p:nvSpPr>
        <p:spPr bwMode="auto">
          <a:xfrm>
            <a:off x="2193521" y="3607795"/>
            <a:ext cx="8377935" cy="1118029"/>
          </a:xfrm>
          <a:prstGeom prst="roundRect">
            <a:avLst>
              <a:gd name="adj" fmla="val 46371"/>
            </a:avLst>
          </a:prstGeom>
          <a:solidFill>
            <a:srgbClr val="FFE4D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</a:defRPr>
            </a:lvl9pPr>
          </a:lstStyle>
          <a:p>
            <a:pPr algn="ctr"/>
            <a:r>
              <a:rPr lang="en-US" altLang="zh-CN" sz="3200" b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ea typeface="仓耳玄三M W05" panose="02020400000000000000" pitchFamily="18" charset="-122"/>
                <a:cs typeface="Times New Roman" pitchFamily="18" charset="0"/>
              </a:rPr>
              <a:t>Phát triển vốn từ về nghề nghiệp, biết nói về nghề nghiệp và công việc.</a:t>
            </a:r>
            <a:endParaRPr lang="vi-VN" altLang="zh-CN" sz="3200" b="1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ea typeface="仓耳玄三M W05" panose="02020400000000000000" pitchFamily="18" charset="-122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7943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3" grpId="0"/>
      <p:bldP spid="64" grpId="0" animBg="1"/>
      <p:bldP spid="65" grpId="0" animBg="1"/>
      <p:bldP spid="66" grpId="0" animBg="1"/>
      <p:bldP spid="67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: Diagonal Corners Rounded 28">
            <a:extLst>
              <a:ext uri="{FF2B5EF4-FFF2-40B4-BE49-F238E27FC236}">
                <a16:creationId xmlns:a16="http://schemas.microsoft.com/office/drawing/2014/main" id="{3025270F-DE0D-4657-8A2D-591A86A846B7}"/>
              </a:ext>
            </a:extLst>
          </p:cNvPr>
          <p:cNvSpPr/>
          <p:nvPr/>
        </p:nvSpPr>
        <p:spPr>
          <a:xfrm>
            <a:off x="423817" y="103987"/>
            <a:ext cx="11344366" cy="6400643"/>
          </a:xfrm>
          <a:prstGeom prst="round2DiagRect">
            <a:avLst>
              <a:gd name="adj1" fmla="val 8466"/>
              <a:gd name="adj2" fmla="val 0"/>
            </a:avLst>
          </a:prstGeom>
          <a:solidFill>
            <a:schemeClr val="bg1">
              <a:alpha val="82000"/>
            </a:schemeClr>
          </a:solidFill>
          <a:ln w="57150">
            <a:noFill/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4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5CFDFB1A-78AB-4C57-A129-543F6075C0DB}"/>
              </a:ext>
            </a:extLst>
          </p:cNvPr>
          <p:cNvGrpSpPr/>
          <p:nvPr/>
        </p:nvGrpSpPr>
        <p:grpSpPr>
          <a:xfrm>
            <a:off x="816135" y="231545"/>
            <a:ext cx="10756801" cy="1167300"/>
            <a:chOff x="2985804" y="238546"/>
            <a:chExt cx="3806882" cy="1167300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D386A271-0FEE-4210-AD99-9070311F2196}"/>
                </a:ext>
              </a:extLst>
            </p:cNvPr>
            <p:cNvSpPr/>
            <p:nvPr/>
          </p:nvSpPr>
          <p:spPr>
            <a:xfrm>
              <a:off x="2985804" y="238546"/>
              <a:ext cx="3806882" cy="1167300"/>
            </a:xfrm>
            <a:prstGeom prst="rect">
              <a:avLst/>
            </a:prstGeom>
            <a:solidFill>
              <a:srgbClr val="FFFF99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FAFEB26A-8F08-41DB-8500-DD1A2FE628DE}"/>
                </a:ext>
              </a:extLst>
            </p:cNvPr>
            <p:cNvSpPr txBox="1"/>
            <p:nvPr/>
          </p:nvSpPr>
          <p:spPr>
            <a:xfrm>
              <a:off x="3203112" y="267073"/>
              <a:ext cx="3234216" cy="113877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600">
                  <a:latin typeface="Times New Roman" panose="02020603050405020304" pitchFamily="18" charset="0"/>
                  <a:cs typeface="Times New Roman" panose="02020603050405020304" pitchFamily="18" charset="0"/>
                </a:rPr>
                <a:t>  </a:t>
              </a:r>
              <a:r>
                <a:rPr lang="en-US" sz="3200">
                  <a:latin typeface="Times New Roman" panose="02020603050405020304" pitchFamily="18" charset="0"/>
                  <a:cs typeface="Times New Roman" panose="02020603050405020304" pitchFamily="18" charset="0"/>
                </a:rPr>
                <a:t>Kết hợp từ ngữ ở cột A với từ ngữ ở cột B để tạo từ ngữ chỉ công việc của người nông dân.</a:t>
              </a:r>
              <a:endParaRPr lang="en-US" sz="32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" name="椭圆 47">
              <a:extLst>
                <a:ext uri="{FF2B5EF4-FFF2-40B4-BE49-F238E27FC236}">
                  <a16:creationId xmlns:a16="http://schemas.microsoft.com/office/drawing/2014/main" id="{541D1ABD-5B50-4D78-A9D9-04C8F8F31737}"/>
                </a:ext>
              </a:extLst>
            </p:cNvPr>
            <p:cNvSpPr/>
            <p:nvPr/>
          </p:nvSpPr>
          <p:spPr>
            <a:xfrm>
              <a:off x="3076882" y="267073"/>
              <a:ext cx="228907" cy="743876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outerShdw blurRad="50800" dist="38100" algn="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4000" b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1</a:t>
              </a:r>
              <a:endParaRPr lang="zh-CN" altLang="en-US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9" name="Group 8"/>
          <p:cNvGrpSpPr/>
          <p:nvPr/>
        </p:nvGrpSpPr>
        <p:grpSpPr>
          <a:xfrm>
            <a:off x="3265540" y="1792656"/>
            <a:ext cx="1672023" cy="707886"/>
            <a:chOff x="795584" y="1476668"/>
            <a:chExt cx="4374986" cy="984964"/>
          </a:xfrm>
        </p:grpSpPr>
        <p:pic>
          <p:nvPicPr>
            <p:cNvPr id="10" name="Picture 9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795584" y="1533399"/>
              <a:ext cx="4374986" cy="890745"/>
            </a:xfrm>
            <a:prstGeom prst="rect">
              <a:avLst/>
            </a:prstGeom>
          </p:spPr>
        </p:pic>
        <p:sp>
          <p:nvSpPr>
            <p:cNvPr id="11" name="TextBox 10"/>
            <p:cNvSpPr txBox="1"/>
            <p:nvPr/>
          </p:nvSpPr>
          <p:spPr>
            <a:xfrm>
              <a:off x="1498775" y="1476668"/>
              <a:ext cx="3671793" cy="9849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000" b="1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Cày</a:t>
              </a:r>
              <a:endParaRPr lang="en-US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18" name="Group 17"/>
          <p:cNvGrpSpPr/>
          <p:nvPr/>
        </p:nvGrpSpPr>
        <p:grpSpPr>
          <a:xfrm>
            <a:off x="7200756" y="1833429"/>
            <a:ext cx="1947014" cy="707886"/>
            <a:chOff x="6245708" y="1589108"/>
            <a:chExt cx="4785775" cy="782764"/>
          </a:xfrm>
        </p:grpSpPr>
        <p:pic>
          <p:nvPicPr>
            <p:cNvPr id="19" name="Picture 18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6245708" y="1589109"/>
              <a:ext cx="4785775" cy="707886"/>
            </a:xfrm>
            <a:prstGeom prst="rect">
              <a:avLst/>
            </a:prstGeom>
          </p:spPr>
        </p:pic>
        <p:sp>
          <p:nvSpPr>
            <p:cNvPr id="20" name="TextBox 19"/>
            <p:cNvSpPr txBox="1"/>
            <p:nvPr/>
          </p:nvSpPr>
          <p:spPr>
            <a:xfrm>
              <a:off x="7667737" y="1589108"/>
              <a:ext cx="2690365" cy="7827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000" b="1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lúa</a:t>
              </a:r>
              <a:endParaRPr lang="en-US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27" name="Group 26"/>
          <p:cNvGrpSpPr/>
          <p:nvPr/>
        </p:nvGrpSpPr>
        <p:grpSpPr>
          <a:xfrm>
            <a:off x="3245947" y="5623840"/>
            <a:ext cx="1672023" cy="707886"/>
            <a:chOff x="795584" y="1533353"/>
            <a:chExt cx="4374986" cy="984963"/>
          </a:xfrm>
        </p:grpSpPr>
        <p:pic>
          <p:nvPicPr>
            <p:cNvPr id="28" name="Picture 27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795584" y="1533399"/>
              <a:ext cx="4374986" cy="890745"/>
            </a:xfrm>
            <a:prstGeom prst="rect">
              <a:avLst/>
            </a:prstGeom>
          </p:spPr>
        </p:pic>
        <p:sp>
          <p:nvSpPr>
            <p:cNvPr id="29" name="TextBox 28"/>
            <p:cNvSpPr txBox="1"/>
            <p:nvPr/>
          </p:nvSpPr>
          <p:spPr>
            <a:xfrm>
              <a:off x="1251102" y="1533353"/>
              <a:ext cx="3671793" cy="9849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000" b="1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Tưới </a:t>
              </a:r>
              <a:endParaRPr lang="en-US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30" name="Group 29"/>
          <p:cNvGrpSpPr/>
          <p:nvPr/>
        </p:nvGrpSpPr>
        <p:grpSpPr>
          <a:xfrm>
            <a:off x="3265539" y="3707461"/>
            <a:ext cx="1672023" cy="707886"/>
            <a:chOff x="795584" y="1500627"/>
            <a:chExt cx="4374986" cy="984963"/>
          </a:xfrm>
        </p:grpSpPr>
        <p:pic>
          <p:nvPicPr>
            <p:cNvPr id="31" name="Picture 30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795584" y="1533399"/>
              <a:ext cx="4374986" cy="890745"/>
            </a:xfrm>
            <a:prstGeom prst="rect">
              <a:avLst/>
            </a:prstGeom>
          </p:spPr>
        </p:pic>
        <p:sp>
          <p:nvSpPr>
            <p:cNvPr id="32" name="TextBox 31"/>
            <p:cNvSpPr txBox="1"/>
            <p:nvPr/>
          </p:nvSpPr>
          <p:spPr>
            <a:xfrm>
              <a:off x="1199838" y="1500627"/>
              <a:ext cx="3671793" cy="9849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000" b="1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Gieo </a:t>
              </a:r>
              <a:endParaRPr lang="en-US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33" name="Group 32"/>
          <p:cNvGrpSpPr/>
          <p:nvPr/>
        </p:nvGrpSpPr>
        <p:grpSpPr>
          <a:xfrm>
            <a:off x="3245948" y="4618424"/>
            <a:ext cx="1672023" cy="745394"/>
            <a:chOff x="795584" y="1533399"/>
            <a:chExt cx="4374986" cy="1037152"/>
          </a:xfrm>
        </p:grpSpPr>
        <p:pic>
          <p:nvPicPr>
            <p:cNvPr id="34" name="Picture 33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795584" y="1533399"/>
              <a:ext cx="4374986" cy="890745"/>
            </a:xfrm>
            <a:prstGeom prst="rect">
              <a:avLst/>
            </a:prstGeom>
          </p:spPr>
        </p:pic>
        <p:sp>
          <p:nvSpPr>
            <p:cNvPr id="35" name="TextBox 34"/>
            <p:cNvSpPr txBox="1"/>
            <p:nvPr/>
          </p:nvSpPr>
          <p:spPr>
            <a:xfrm>
              <a:off x="1498777" y="1585588"/>
              <a:ext cx="3671793" cy="9849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000" b="1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Bón </a:t>
              </a:r>
              <a:endParaRPr lang="en-US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36" name="Group 35"/>
          <p:cNvGrpSpPr/>
          <p:nvPr/>
        </p:nvGrpSpPr>
        <p:grpSpPr>
          <a:xfrm>
            <a:off x="3265539" y="2657390"/>
            <a:ext cx="1672023" cy="707886"/>
            <a:chOff x="795584" y="1493020"/>
            <a:chExt cx="4374986" cy="984963"/>
          </a:xfrm>
        </p:grpSpPr>
        <p:pic>
          <p:nvPicPr>
            <p:cNvPr id="37" name="Picture 36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795584" y="1533399"/>
              <a:ext cx="4374986" cy="890745"/>
            </a:xfrm>
            <a:prstGeom prst="rect">
              <a:avLst/>
            </a:prstGeom>
          </p:spPr>
        </p:pic>
        <p:sp>
          <p:nvSpPr>
            <p:cNvPr id="38" name="TextBox 37"/>
            <p:cNvSpPr txBox="1"/>
            <p:nvPr/>
          </p:nvSpPr>
          <p:spPr>
            <a:xfrm>
              <a:off x="1447516" y="1493020"/>
              <a:ext cx="3671793" cy="9849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000" b="1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Gặt</a:t>
              </a:r>
              <a:endParaRPr lang="en-US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39" name="Group 38"/>
          <p:cNvGrpSpPr/>
          <p:nvPr/>
        </p:nvGrpSpPr>
        <p:grpSpPr>
          <a:xfrm>
            <a:off x="7200756" y="2723916"/>
            <a:ext cx="1947014" cy="707886"/>
            <a:chOff x="6245708" y="1589108"/>
            <a:chExt cx="4785775" cy="782764"/>
          </a:xfrm>
        </p:grpSpPr>
        <p:pic>
          <p:nvPicPr>
            <p:cNvPr id="40" name="Picture 39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6245708" y="1589109"/>
              <a:ext cx="4785775" cy="707886"/>
            </a:xfrm>
            <a:prstGeom prst="rect">
              <a:avLst/>
            </a:prstGeom>
          </p:spPr>
        </p:pic>
        <p:sp>
          <p:nvSpPr>
            <p:cNvPr id="41" name="TextBox 40"/>
            <p:cNvSpPr txBox="1"/>
            <p:nvPr/>
          </p:nvSpPr>
          <p:spPr>
            <a:xfrm>
              <a:off x="7667737" y="1589108"/>
              <a:ext cx="2690365" cy="7827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000" b="1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mạ</a:t>
              </a:r>
              <a:endParaRPr lang="en-US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42" name="Group 41"/>
          <p:cNvGrpSpPr/>
          <p:nvPr/>
        </p:nvGrpSpPr>
        <p:grpSpPr>
          <a:xfrm>
            <a:off x="7200756" y="3663300"/>
            <a:ext cx="1947014" cy="707886"/>
            <a:chOff x="6245708" y="1545419"/>
            <a:chExt cx="4785775" cy="782764"/>
          </a:xfrm>
        </p:grpSpPr>
        <p:pic>
          <p:nvPicPr>
            <p:cNvPr id="43" name="Picture 42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6245708" y="1589109"/>
              <a:ext cx="4785775" cy="707886"/>
            </a:xfrm>
            <a:prstGeom prst="rect">
              <a:avLst/>
            </a:prstGeom>
          </p:spPr>
        </p:pic>
        <p:sp>
          <p:nvSpPr>
            <p:cNvPr id="44" name="TextBox 43"/>
            <p:cNvSpPr txBox="1"/>
            <p:nvPr/>
          </p:nvSpPr>
          <p:spPr>
            <a:xfrm>
              <a:off x="7404568" y="1545419"/>
              <a:ext cx="3626915" cy="7827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000" b="1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phân</a:t>
              </a:r>
              <a:endParaRPr lang="en-US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45" name="Group 44"/>
          <p:cNvGrpSpPr/>
          <p:nvPr/>
        </p:nvGrpSpPr>
        <p:grpSpPr>
          <a:xfrm>
            <a:off x="7200756" y="4594381"/>
            <a:ext cx="1947014" cy="707886"/>
            <a:chOff x="6245708" y="1562524"/>
            <a:chExt cx="4785775" cy="782764"/>
          </a:xfrm>
        </p:grpSpPr>
        <p:pic>
          <p:nvPicPr>
            <p:cNvPr id="46" name="Picture 45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6245708" y="1589109"/>
              <a:ext cx="4785775" cy="707886"/>
            </a:xfrm>
            <a:prstGeom prst="rect">
              <a:avLst/>
            </a:prstGeom>
          </p:spPr>
        </p:pic>
        <p:sp>
          <p:nvSpPr>
            <p:cNvPr id="47" name="TextBox 46"/>
            <p:cNvSpPr txBox="1"/>
            <p:nvPr/>
          </p:nvSpPr>
          <p:spPr>
            <a:xfrm>
              <a:off x="7182433" y="1562524"/>
              <a:ext cx="3660971" cy="7827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000" b="1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nước</a:t>
              </a:r>
              <a:endParaRPr lang="en-US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48" name="Group 47"/>
          <p:cNvGrpSpPr/>
          <p:nvPr/>
        </p:nvGrpSpPr>
        <p:grpSpPr>
          <a:xfrm>
            <a:off x="7200756" y="5540501"/>
            <a:ext cx="2158923" cy="707886"/>
            <a:chOff x="6245708" y="1528104"/>
            <a:chExt cx="5306649" cy="782764"/>
          </a:xfrm>
        </p:grpSpPr>
        <p:pic>
          <p:nvPicPr>
            <p:cNvPr id="49" name="Picture 48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6245708" y="1589109"/>
              <a:ext cx="4785775" cy="707886"/>
            </a:xfrm>
            <a:prstGeom prst="rect">
              <a:avLst/>
            </a:prstGeom>
          </p:spPr>
        </p:pic>
        <p:sp>
          <p:nvSpPr>
            <p:cNvPr id="50" name="TextBox 49"/>
            <p:cNvSpPr txBox="1"/>
            <p:nvPr/>
          </p:nvSpPr>
          <p:spPr>
            <a:xfrm>
              <a:off x="7146865" y="1528104"/>
              <a:ext cx="4405492" cy="7827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000" b="1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ruộng</a:t>
              </a:r>
              <a:endParaRPr lang="en-US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1429288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0833E-6 -1.48148E-6 L -0.21797 0.12801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898" y="6389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0833E-6 -2.59259E-6 L -0.21797 0.14931 " pathEditMode="relative" rAng="0" ptsTypes="AA">
                                      <p:cBhvr>
                                        <p:cTn id="8" dur="2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898" y="7454"/>
                                    </p:animMotion>
                                  </p:childTnLst>
                                </p:cTn>
                              </p:par>
                              <p:par>
                                <p:cTn id="9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1354 -0.00301 L -0.21406 0.13403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026" y="6852"/>
                                    </p:animMotion>
                                  </p:childTnLst>
                                </p:cTn>
                              </p:par>
                              <p:par>
                                <p:cTn id="11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391 0.0037 L -0.21758 0.14884 " pathEditMode="relative" rAng="0" ptsTypes="AA">
                                      <p:cBhvr>
                                        <p:cTn id="12" dur="2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1081" y="7245"/>
                                    </p:animMotion>
                                  </p:childTnLst>
                                </p:cTn>
                              </p:par>
                              <p:par>
                                <p:cTn id="13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7.40741E-7 L -0.21732 -0.54722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872" y="-2736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: Diagonal Corners Rounded 28">
            <a:extLst>
              <a:ext uri="{FF2B5EF4-FFF2-40B4-BE49-F238E27FC236}">
                <a16:creationId xmlns:a16="http://schemas.microsoft.com/office/drawing/2014/main" id="{3025270F-DE0D-4657-8A2D-591A86A846B7}"/>
              </a:ext>
            </a:extLst>
          </p:cNvPr>
          <p:cNvSpPr/>
          <p:nvPr/>
        </p:nvSpPr>
        <p:spPr>
          <a:xfrm>
            <a:off x="423817" y="228678"/>
            <a:ext cx="11344366" cy="6400643"/>
          </a:xfrm>
          <a:prstGeom prst="round2DiagRect">
            <a:avLst>
              <a:gd name="adj1" fmla="val 8466"/>
              <a:gd name="adj2" fmla="val 0"/>
            </a:avLst>
          </a:prstGeom>
          <a:solidFill>
            <a:schemeClr val="bg1">
              <a:alpha val="82000"/>
            </a:schemeClr>
          </a:solidFill>
          <a:ln w="57150">
            <a:noFill/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4400" b="1" dirty="0">
              <a:solidFill>
                <a:schemeClr val="tx1"/>
              </a:solidFill>
              <a:latin typeface="+mj-lt"/>
            </a:endParaRPr>
          </a:p>
        </p:txBody>
      </p:sp>
      <p:pic>
        <p:nvPicPr>
          <p:cNvPr id="1026" name="Picture 2" descr="https://img.loigiaihay.com/picture/2021/0618/30-6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3817" y="1661366"/>
            <a:ext cx="11344366" cy="48087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991852" y="591079"/>
            <a:ext cx="1176818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4000" b="1">
                <a:solidFill>
                  <a:srgbClr val="002060"/>
                </a:solidFill>
                <a:latin typeface="+mj-lt"/>
              </a:rPr>
              <a:t>2</a:t>
            </a:r>
            <a:r>
              <a:rPr lang="en-US" sz="3600" b="1">
                <a:solidFill>
                  <a:srgbClr val="002060"/>
                </a:solidFill>
                <a:latin typeface="+mj-lt"/>
              </a:rPr>
              <a:t>. </a:t>
            </a:r>
            <a:r>
              <a:rPr lang="vi-VN" sz="3600" b="1">
                <a:solidFill>
                  <a:srgbClr val="002060"/>
                </a:solidFill>
                <a:latin typeface="+mj-lt"/>
              </a:rPr>
              <a:t>Hỏi – đáp về công việc của những người trong ảnh</a:t>
            </a:r>
            <a:r>
              <a:rPr lang="vi-VN" sz="4000" b="1">
                <a:solidFill>
                  <a:srgbClr val="002060"/>
                </a:solidFill>
                <a:latin typeface="+mj-lt"/>
              </a:rPr>
              <a:t>.</a:t>
            </a:r>
            <a:endParaRPr lang="en-US" sz="4000" b="1">
              <a:solidFill>
                <a:srgbClr val="00206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40235340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D7F47C"/>
                                      </p:to>
                                    </p:animClr>
                                    <p:animClr clrSpc="rgb" dir="cw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D7F47C"/>
                                      </p:to>
                                    </p:animClr>
                                    <p:set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uzzer-wrong-answer-gaming-sound-effect-www_tiengdong_com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0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1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2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3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: Diagonal Corners Rounded 28">
            <a:extLst>
              <a:ext uri="{FF2B5EF4-FFF2-40B4-BE49-F238E27FC236}">
                <a16:creationId xmlns:a16="http://schemas.microsoft.com/office/drawing/2014/main" id="{3025270F-DE0D-4657-8A2D-591A86A846B7}"/>
              </a:ext>
            </a:extLst>
          </p:cNvPr>
          <p:cNvSpPr/>
          <p:nvPr/>
        </p:nvSpPr>
        <p:spPr>
          <a:xfrm>
            <a:off x="423817" y="228678"/>
            <a:ext cx="11344366" cy="6400643"/>
          </a:xfrm>
          <a:prstGeom prst="round2DiagRect">
            <a:avLst>
              <a:gd name="adj1" fmla="val 8466"/>
              <a:gd name="adj2" fmla="val 0"/>
            </a:avLst>
          </a:prstGeom>
          <a:solidFill>
            <a:schemeClr val="bg1">
              <a:alpha val="82000"/>
            </a:schemeClr>
          </a:solidFill>
          <a:ln w="57150">
            <a:noFill/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4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4" name="组合 5">
            <a:extLst>
              <a:ext uri="{FF2B5EF4-FFF2-40B4-BE49-F238E27FC236}">
                <a16:creationId xmlns:a16="http://schemas.microsoft.com/office/drawing/2014/main" id="{290CC5BC-94DB-4C86-B967-AF0925E54C7B}"/>
              </a:ext>
            </a:extLst>
          </p:cNvPr>
          <p:cNvGrpSpPr/>
          <p:nvPr/>
        </p:nvGrpSpPr>
        <p:grpSpPr>
          <a:xfrm>
            <a:off x="5737123" y="2684006"/>
            <a:ext cx="6195492" cy="3849529"/>
            <a:chOff x="1077516" y="823226"/>
            <a:chExt cx="2923762" cy="3668758"/>
          </a:xfrm>
        </p:grpSpPr>
        <p:sp>
          <p:nvSpPr>
            <p:cNvPr id="5" name="圆角矩形 6">
              <a:extLst>
                <a:ext uri="{FF2B5EF4-FFF2-40B4-BE49-F238E27FC236}">
                  <a16:creationId xmlns:a16="http://schemas.microsoft.com/office/drawing/2014/main" id="{31EA671C-0D41-4710-9A74-EC52AFC34F4A}"/>
                </a:ext>
              </a:extLst>
            </p:cNvPr>
            <p:cNvSpPr/>
            <p:nvPr/>
          </p:nvSpPr>
          <p:spPr>
            <a:xfrm>
              <a:off x="1077516" y="881384"/>
              <a:ext cx="2923762" cy="3610600"/>
            </a:xfrm>
            <a:prstGeom prst="roundRect">
              <a:avLst>
                <a:gd name="adj" fmla="val 4670"/>
              </a:avLst>
            </a:prstGeom>
            <a:solidFill>
              <a:srgbClr val="109C92"/>
            </a:solidFill>
            <a:ln>
              <a:solidFill>
                <a:schemeClr val="bg1"/>
              </a:solidFill>
            </a:ln>
            <a:effectLst>
              <a:outerShdw blurRad="635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28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方正姚体" panose="02010601030101010101" pitchFamily="2" charset="-122"/>
                <a:cs typeface="Times New Roman" panose="02020603050405020304" pitchFamily="18" charset="0"/>
                <a:sym typeface="Arial" panose="020B0604020202020204" pitchFamily="34" charset="0"/>
              </a:endParaRPr>
            </a:p>
          </p:txBody>
        </p:sp>
        <p:sp>
          <p:nvSpPr>
            <p:cNvPr id="6" name="圆角矩形 7">
              <a:extLst>
                <a:ext uri="{FF2B5EF4-FFF2-40B4-BE49-F238E27FC236}">
                  <a16:creationId xmlns:a16="http://schemas.microsoft.com/office/drawing/2014/main" id="{C8FC5890-8799-4C44-8E41-24DDD9054212}"/>
                </a:ext>
              </a:extLst>
            </p:cNvPr>
            <p:cNvSpPr/>
            <p:nvPr/>
          </p:nvSpPr>
          <p:spPr>
            <a:xfrm>
              <a:off x="1247545" y="1013405"/>
              <a:ext cx="2583702" cy="3223751"/>
            </a:xfrm>
            <a:prstGeom prst="roundRect">
              <a:avLst>
                <a:gd name="adj" fmla="val 0"/>
              </a:avLst>
            </a:prstGeom>
            <a:solidFill>
              <a:schemeClr val="bg1"/>
            </a:solidFill>
            <a:ln>
              <a:noFill/>
            </a:ln>
            <a:effectLst>
              <a:outerShdw blurRad="635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6776" tIns="48388" rIns="96776" bIns="48388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905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Arial" panose="020B0604020202020204" pitchFamily="34" charset="0"/>
              </a:endParaRPr>
            </a:p>
          </p:txBody>
        </p:sp>
        <p:grpSp>
          <p:nvGrpSpPr>
            <p:cNvPr id="7" name="组合 8">
              <a:extLst>
                <a:ext uri="{FF2B5EF4-FFF2-40B4-BE49-F238E27FC236}">
                  <a16:creationId xmlns:a16="http://schemas.microsoft.com/office/drawing/2014/main" id="{D0181A8C-CEB7-4787-9230-79A53B943AF9}"/>
                </a:ext>
              </a:extLst>
            </p:cNvPr>
            <p:cNvGrpSpPr/>
            <p:nvPr/>
          </p:nvGrpSpPr>
          <p:grpSpPr>
            <a:xfrm>
              <a:off x="1310453" y="1077159"/>
              <a:ext cx="2457885" cy="165441"/>
              <a:chOff x="2149634" y="1165384"/>
              <a:chExt cx="3485832" cy="234632"/>
            </a:xfrm>
          </p:grpSpPr>
          <p:grpSp>
            <p:nvGrpSpPr>
              <p:cNvPr id="38" name="组合 39">
                <a:extLst>
                  <a:ext uri="{FF2B5EF4-FFF2-40B4-BE49-F238E27FC236}">
                    <a16:creationId xmlns:a16="http://schemas.microsoft.com/office/drawing/2014/main" id="{8D12F377-0F52-48DD-B539-12F7F303267C}"/>
                  </a:ext>
                </a:extLst>
              </p:cNvPr>
              <p:cNvGrpSpPr/>
              <p:nvPr/>
            </p:nvGrpSpPr>
            <p:grpSpPr>
              <a:xfrm>
                <a:off x="2149634" y="1165384"/>
                <a:ext cx="234632" cy="234632"/>
                <a:chOff x="2483009" y="1114425"/>
                <a:chExt cx="209550" cy="209550"/>
              </a:xfrm>
            </p:grpSpPr>
            <p:sp>
              <p:nvSpPr>
                <p:cNvPr id="66" name="椭圆 67">
                  <a:extLst>
                    <a:ext uri="{FF2B5EF4-FFF2-40B4-BE49-F238E27FC236}">
                      <a16:creationId xmlns:a16="http://schemas.microsoft.com/office/drawing/2014/main" id="{8E42499F-844B-4E65-8CE0-25C3F4D572F1}"/>
                    </a:ext>
                  </a:extLst>
                </p:cNvPr>
                <p:cNvSpPr/>
                <p:nvPr/>
              </p:nvSpPr>
              <p:spPr>
                <a:xfrm>
                  <a:off x="2483009" y="1114425"/>
                  <a:ext cx="209550" cy="209550"/>
                </a:xfrm>
                <a:prstGeom prst="ellipse">
                  <a:avLst/>
                </a:prstGeom>
                <a:gradFill>
                  <a:gsLst>
                    <a:gs pos="75000">
                      <a:schemeClr val="bg1">
                        <a:lumMod val="95000"/>
                      </a:schemeClr>
                    </a:gs>
                    <a:gs pos="55000">
                      <a:schemeClr val="bg1">
                        <a:lumMod val="65000"/>
                      </a:schemeClr>
                    </a:gs>
                    <a:gs pos="35000">
                      <a:schemeClr val="bg1">
                        <a:lumMod val="95000"/>
                      </a:schemeClr>
                    </a:gs>
                    <a:gs pos="17000">
                      <a:schemeClr val="bg1">
                        <a:lumMod val="65000"/>
                      </a:schemeClr>
                    </a:gs>
                    <a:gs pos="0">
                      <a:schemeClr val="bg1"/>
                    </a:gs>
                    <a:gs pos="100000">
                      <a:schemeClr val="bg1">
                        <a:lumMod val="65000"/>
                      </a:schemeClr>
                    </a:gs>
                  </a:gsLst>
                  <a:lin ang="2700000" scaled="1"/>
                </a:gradFill>
                <a:ln>
                  <a:noFill/>
                </a:ln>
                <a:effectLst>
                  <a:outerShdw blurRad="12700" dist="12700" dir="2700000" algn="tl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121917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zh-CN" altLang="en-US" sz="24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微软雅黑" panose="020B0503020204020204" pitchFamily="34" charset="-122"/>
                    <a:cs typeface="Times New Roman" panose="02020603050405020304" pitchFamily="18" charset="0"/>
                    <a:sym typeface="Arial" panose="020B0604020202020204" pitchFamily="34" charset="0"/>
                  </a:endParaRPr>
                </a:p>
              </p:txBody>
            </p:sp>
            <p:sp>
              <p:nvSpPr>
                <p:cNvPr id="67" name="椭圆 68">
                  <a:extLst>
                    <a:ext uri="{FF2B5EF4-FFF2-40B4-BE49-F238E27FC236}">
                      <a16:creationId xmlns:a16="http://schemas.microsoft.com/office/drawing/2014/main" id="{60DAA928-4DC9-452C-BCD1-EFD69559BD09}"/>
                    </a:ext>
                  </a:extLst>
                </p:cNvPr>
                <p:cNvSpPr/>
                <p:nvPr/>
              </p:nvSpPr>
              <p:spPr>
                <a:xfrm>
                  <a:off x="2502059" y="1133475"/>
                  <a:ext cx="171450" cy="171450"/>
                </a:xfrm>
                <a:prstGeom prst="ellipse">
                  <a:avLst/>
                </a:prstGeom>
                <a:solidFill>
                  <a:schemeClr val="tx1">
                    <a:lumMod val="65000"/>
                    <a:lumOff val="35000"/>
                  </a:schemeClr>
                </a:solidFill>
                <a:ln>
                  <a:noFill/>
                </a:ln>
                <a:effectLst>
                  <a:innerShdw blurRad="12700" dist="12700" dir="13500000">
                    <a:prstClr val="black">
                      <a:alpha val="50000"/>
                    </a:prstClr>
                  </a:inn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121917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zh-CN" altLang="en-US" sz="24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微软雅黑" panose="020B0503020204020204" pitchFamily="34" charset="-122"/>
                    <a:cs typeface="Times New Roman" panose="02020603050405020304" pitchFamily="18" charset="0"/>
                    <a:sym typeface="Arial" panose="020B0604020202020204" pitchFamily="34" charset="0"/>
                  </a:endParaRPr>
                </a:p>
              </p:txBody>
            </p:sp>
          </p:grpSp>
          <p:grpSp>
            <p:nvGrpSpPr>
              <p:cNvPr id="39" name="组合 40">
                <a:extLst>
                  <a:ext uri="{FF2B5EF4-FFF2-40B4-BE49-F238E27FC236}">
                    <a16:creationId xmlns:a16="http://schemas.microsoft.com/office/drawing/2014/main" id="{F6ACA0E3-A86A-4712-B127-AF2B6161EB5E}"/>
                  </a:ext>
                </a:extLst>
              </p:cNvPr>
              <p:cNvGrpSpPr/>
              <p:nvPr/>
            </p:nvGrpSpPr>
            <p:grpSpPr>
              <a:xfrm>
                <a:off x="2510879" y="1165384"/>
                <a:ext cx="234632" cy="234632"/>
                <a:chOff x="2483009" y="1114425"/>
                <a:chExt cx="209550" cy="209550"/>
              </a:xfrm>
            </p:grpSpPr>
            <p:sp>
              <p:nvSpPr>
                <p:cNvPr id="64" name="椭圆 65">
                  <a:extLst>
                    <a:ext uri="{FF2B5EF4-FFF2-40B4-BE49-F238E27FC236}">
                      <a16:creationId xmlns:a16="http://schemas.microsoft.com/office/drawing/2014/main" id="{B7634337-F453-4717-8B55-A658074C4223}"/>
                    </a:ext>
                  </a:extLst>
                </p:cNvPr>
                <p:cNvSpPr/>
                <p:nvPr/>
              </p:nvSpPr>
              <p:spPr>
                <a:xfrm>
                  <a:off x="2483009" y="1114425"/>
                  <a:ext cx="209550" cy="209550"/>
                </a:xfrm>
                <a:prstGeom prst="ellipse">
                  <a:avLst/>
                </a:prstGeom>
                <a:gradFill>
                  <a:gsLst>
                    <a:gs pos="75000">
                      <a:schemeClr val="bg1">
                        <a:lumMod val="95000"/>
                      </a:schemeClr>
                    </a:gs>
                    <a:gs pos="55000">
                      <a:schemeClr val="bg1">
                        <a:lumMod val="65000"/>
                      </a:schemeClr>
                    </a:gs>
                    <a:gs pos="35000">
                      <a:schemeClr val="bg1">
                        <a:lumMod val="95000"/>
                      </a:schemeClr>
                    </a:gs>
                    <a:gs pos="17000">
                      <a:schemeClr val="bg1">
                        <a:lumMod val="65000"/>
                      </a:schemeClr>
                    </a:gs>
                    <a:gs pos="0">
                      <a:schemeClr val="bg1"/>
                    </a:gs>
                    <a:gs pos="100000">
                      <a:schemeClr val="bg1">
                        <a:lumMod val="65000"/>
                      </a:schemeClr>
                    </a:gs>
                  </a:gsLst>
                  <a:lin ang="2700000" scaled="1"/>
                </a:gradFill>
                <a:ln>
                  <a:noFill/>
                </a:ln>
                <a:effectLst>
                  <a:outerShdw blurRad="12700" dist="12700" dir="2700000" algn="tl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121917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zh-CN" altLang="en-US" sz="24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微软雅黑" panose="020B0503020204020204" pitchFamily="34" charset="-122"/>
                    <a:cs typeface="Times New Roman" panose="02020603050405020304" pitchFamily="18" charset="0"/>
                    <a:sym typeface="Arial" panose="020B0604020202020204" pitchFamily="34" charset="0"/>
                  </a:endParaRPr>
                </a:p>
              </p:txBody>
            </p:sp>
            <p:sp>
              <p:nvSpPr>
                <p:cNvPr id="65" name="椭圆 66">
                  <a:extLst>
                    <a:ext uri="{FF2B5EF4-FFF2-40B4-BE49-F238E27FC236}">
                      <a16:creationId xmlns:a16="http://schemas.microsoft.com/office/drawing/2014/main" id="{40445CF9-9E17-46FC-BEE7-99421D05D52F}"/>
                    </a:ext>
                  </a:extLst>
                </p:cNvPr>
                <p:cNvSpPr/>
                <p:nvPr/>
              </p:nvSpPr>
              <p:spPr>
                <a:xfrm>
                  <a:off x="2502059" y="1133475"/>
                  <a:ext cx="171450" cy="171450"/>
                </a:xfrm>
                <a:prstGeom prst="ellipse">
                  <a:avLst/>
                </a:prstGeom>
                <a:solidFill>
                  <a:schemeClr val="tx1">
                    <a:lumMod val="65000"/>
                    <a:lumOff val="35000"/>
                  </a:schemeClr>
                </a:solidFill>
                <a:ln>
                  <a:noFill/>
                </a:ln>
                <a:effectLst>
                  <a:innerShdw blurRad="12700" dist="12700" dir="13500000">
                    <a:prstClr val="black">
                      <a:alpha val="50000"/>
                    </a:prstClr>
                  </a:inn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121917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zh-CN" altLang="en-US" sz="24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微软雅黑" panose="020B0503020204020204" pitchFamily="34" charset="-122"/>
                    <a:cs typeface="Times New Roman" panose="02020603050405020304" pitchFamily="18" charset="0"/>
                    <a:sym typeface="Arial" panose="020B0604020202020204" pitchFamily="34" charset="0"/>
                  </a:endParaRPr>
                </a:p>
              </p:txBody>
            </p:sp>
          </p:grpSp>
          <p:grpSp>
            <p:nvGrpSpPr>
              <p:cNvPr id="40" name="组合 41">
                <a:extLst>
                  <a:ext uri="{FF2B5EF4-FFF2-40B4-BE49-F238E27FC236}">
                    <a16:creationId xmlns:a16="http://schemas.microsoft.com/office/drawing/2014/main" id="{8A1CC1A6-06FD-45BC-93F5-43A2BD602A21}"/>
                  </a:ext>
                </a:extLst>
              </p:cNvPr>
              <p:cNvGrpSpPr/>
              <p:nvPr/>
            </p:nvGrpSpPr>
            <p:grpSpPr>
              <a:xfrm>
                <a:off x="2872123" y="1165384"/>
                <a:ext cx="234632" cy="234632"/>
                <a:chOff x="2483009" y="1114425"/>
                <a:chExt cx="209550" cy="209550"/>
              </a:xfrm>
            </p:grpSpPr>
            <p:sp>
              <p:nvSpPr>
                <p:cNvPr id="62" name="椭圆 63">
                  <a:extLst>
                    <a:ext uri="{FF2B5EF4-FFF2-40B4-BE49-F238E27FC236}">
                      <a16:creationId xmlns:a16="http://schemas.microsoft.com/office/drawing/2014/main" id="{26BB9F9C-2CAB-4D69-B21E-355BB935F590}"/>
                    </a:ext>
                  </a:extLst>
                </p:cNvPr>
                <p:cNvSpPr/>
                <p:nvPr/>
              </p:nvSpPr>
              <p:spPr>
                <a:xfrm>
                  <a:off x="2483009" y="1114425"/>
                  <a:ext cx="209550" cy="209550"/>
                </a:xfrm>
                <a:prstGeom prst="ellipse">
                  <a:avLst/>
                </a:prstGeom>
                <a:gradFill>
                  <a:gsLst>
                    <a:gs pos="75000">
                      <a:schemeClr val="bg1">
                        <a:lumMod val="95000"/>
                      </a:schemeClr>
                    </a:gs>
                    <a:gs pos="55000">
                      <a:schemeClr val="bg1">
                        <a:lumMod val="65000"/>
                      </a:schemeClr>
                    </a:gs>
                    <a:gs pos="35000">
                      <a:schemeClr val="bg1">
                        <a:lumMod val="95000"/>
                      </a:schemeClr>
                    </a:gs>
                    <a:gs pos="17000">
                      <a:schemeClr val="bg1">
                        <a:lumMod val="65000"/>
                      </a:schemeClr>
                    </a:gs>
                    <a:gs pos="0">
                      <a:schemeClr val="bg1"/>
                    </a:gs>
                    <a:gs pos="100000">
                      <a:schemeClr val="bg1">
                        <a:lumMod val="65000"/>
                      </a:schemeClr>
                    </a:gs>
                  </a:gsLst>
                  <a:lin ang="2700000" scaled="1"/>
                </a:gradFill>
                <a:ln>
                  <a:noFill/>
                </a:ln>
                <a:effectLst>
                  <a:outerShdw blurRad="12700" dist="12700" dir="2700000" algn="tl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121917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zh-CN" altLang="en-US" sz="24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微软雅黑" panose="020B0503020204020204" pitchFamily="34" charset="-122"/>
                    <a:cs typeface="Times New Roman" panose="02020603050405020304" pitchFamily="18" charset="0"/>
                    <a:sym typeface="Arial" panose="020B0604020202020204" pitchFamily="34" charset="0"/>
                  </a:endParaRPr>
                </a:p>
              </p:txBody>
            </p:sp>
            <p:sp>
              <p:nvSpPr>
                <p:cNvPr id="63" name="椭圆 64">
                  <a:extLst>
                    <a:ext uri="{FF2B5EF4-FFF2-40B4-BE49-F238E27FC236}">
                      <a16:creationId xmlns:a16="http://schemas.microsoft.com/office/drawing/2014/main" id="{C178A00B-7916-4B99-9E57-17A8D9413E8A}"/>
                    </a:ext>
                  </a:extLst>
                </p:cNvPr>
                <p:cNvSpPr/>
                <p:nvPr/>
              </p:nvSpPr>
              <p:spPr>
                <a:xfrm>
                  <a:off x="2502059" y="1133475"/>
                  <a:ext cx="171450" cy="171450"/>
                </a:xfrm>
                <a:prstGeom prst="ellipse">
                  <a:avLst/>
                </a:prstGeom>
                <a:solidFill>
                  <a:schemeClr val="tx1">
                    <a:lumMod val="65000"/>
                    <a:lumOff val="35000"/>
                  </a:schemeClr>
                </a:solidFill>
                <a:ln>
                  <a:noFill/>
                </a:ln>
                <a:effectLst>
                  <a:innerShdw blurRad="12700" dist="12700" dir="13500000">
                    <a:prstClr val="black">
                      <a:alpha val="50000"/>
                    </a:prstClr>
                  </a:inn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121917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zh-CN" altLang="en-US" sz="24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微软雅黑" panose="020B0503020204020204" pitchFamily="34" charset="-122"/>
                    <a:cs typeface="Times New Roman" panose="02020603050405020304" pitchFamily="18" charset="0"/>
                    <a:sym typeface="Arial" panose="020B0604020202020204" pitchFamily="34" charset="0"/>
                  </a:endParaRPr>
                </a:p>
              </p:txBody>
            </p:sp>
          </p:grpSp>
          <p:grpSp>
            <p:nvGrpSpPr>
              <p:cNvPr id="41" name="组合 42">
                <a:extLst>
                  <a:ext uri="{FF2B5EF4-FFF2-40B4-BE49-F238E27FC236}">
                    <a16:creationId xmlns:a16="http://schemas.microsoft.com/office/drawing/2014/main" id="{3E85F635-B15B-4055-B347-C0AC66AC2EE1}"/>
                  </a:ext>
                </a:extLst>
              </p:cNvPr>
              <p:cNvGrpSpPr/>
              <p:nvPr/>
            </p:nvGrpSpPr>
            <p:grpSpPr>
              <a:xfrm>
                <a:off x="3233367" y="1165384"/>
                <a:ext cx="234632" cy="234632"/>
                <a:chOff x="2483009" y="1114425"/>
                <a:chExt cx="209550" cy="209550"/>
              </a:xfrm>
            </p:grpSpPr>
            <p:sp>
              <p:nvSpPr>
                <p:cNvPr id="60" name="椭圆 61">
                  <a:extLst>
                    <a:ext uri="{FF2B5EF4-FFF2-40B4-BE49-F238E27FC236}">
                      <a16:creationId xmlns:a16="http://schemas.microsoft.com/office/drawing/2014/main" id="{C21F9195-A707-4C12-BCA1-E50195D8840A}"/>
                    </a:ext>
                  </a:extLst>
                </p:cNvPr>
                <p:cNvSpPr/>
                <p:nvPr/>
              </p:nvSpPr>
              <p:spPr>
                <a:xfrm>
                  <a:off x="2483009" y="1114425"/>
                  <a:ext cx="209550" cy="209550"/>
                </a:xfrm>
                <a:prstGeom prst="ellipse">
                  <a:avLst/>
                </a:prstGeom>
                <a:gradFill>
                  <a:gsLst>
                    <a:gs pos="75000">
                      <a:schemeClr val="bg1">
                        <a:lumMod val="95000"/>
                      </a:schemeClr>
                    </a:gs>
                    <a:gs pos="55000">
                      <a:schemeClr val="bg1">
                        <a:lumMod val="65000"/>
                      </a:schemeClr>
                    </a:gs>
                    <a:gs pos="35000">
                      <a:schemeClr val="bg1">
                        <a:lumMod val="95000"/>
                      </a:schemeClr>
                    </a:gs>
                    <a:gs pos="17000">
                      <a:schemeClr val="bg1">
                        <a:lumMod val="65000"/>
                      </a:schemeClr>
                    </a:gs>
                    <a:gs pos="0">
                      <a:schemeClr val="bg1"/>
                    </a:gs>
                    <a:gs pos="100000">
                      <a:schemeClr val="bg1">
                        <a:lumMod val="65000"/>
                      </a:schemeClr>
                    </a:gs>
                  </a:gsLst>
                  <a:lin ang="2700000" scaled="1"/>
                </a:gradFill>
                <a:ln>
                  <a:noFill/>
                </a:ln>
                <a:effectLst>
                  <a:outerShdw blurRad="12700" dist="12700" dir="2700000" algn="tl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121917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zh-CN" altLang="en-US" sz="24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微软雅黑" panose="020B0503020204020204" pitchFamily="34" charset="-122"/>
                    <a:cs typeface="Times New Roman" panose="02020603050405020304" pitchFamily="18" charset="0"/>
                    <a:sym typeface="Arial" panose="020B0604020202020204" pitchFamily="34" charset="0"/>
                  </a:endParaRPr>
                </a:p>
              </p:txBody>
            </p:sp>
            <p:sp>
              <p:nvSpPr>
                <p:cNvPr id="61" name="椭圆 62">
                  <a:extLst>
                    <a:ext uri="{FF2B5EF4-FFF2-40B4-BE49-F238E27FC236}">
                      <a16:creationId xmlns:a16="http://schemas.microsoft.com/office/drawing/2014/main" id="{D6B0D0BE-9128-4FB3-8492-784DD4329BA9}"/>
                    </a:ext>
                  </a:extLst>
                </p:cNvPr>
                <p:cNvSpPr/>
                <p:nvPr/>
              </p:nvSpPr>
              <p:spPr>
                <a:xfrm>
                  <a:off x="2502059" y="1133475"/>
                  <a:ext cx="171450" cy="171450"/>
                </a:xfrm>
                <a:prstGeom prst="ellipse">
                  <a:avLst/>
                </a:prstGeom>
                <a:solidFill>
                  <a:schemeClr val="tx1">
                    <a:lumMod val="65000"/>
                    <a:lumOff val="35000"/>
                  </a:schemeClr>
                </a:solidFill>
                <a:ln>
                  <a:noFill/>
                </a:ln>
                <a:effectLst>
                  <a:innerShdw blurRad="12700" dist="12700" dir="13500000">
                    <a:prstClr val="black">
                      <a:alpha val="50000"/>
                    </a:prstClr>
                  </a:inn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121917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zh-CN" altLang="en-US" sz="24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微软雅黑" panose="020B0503020204020204" pitchFamily="34" charset="-122"/>
                    <a:cs typeface="Times New Roman" panose="02020603050405020304" pitchFamily="18" charset="0"/>
                    <a:sym typeface="Arial" panose="020B0604020202020204" pitchFamily="34" charset="0"/>
                  </a:endParaRPr>
                </a:p>
              </p:txBody>
            </p:sp>
          </p:grpSp>
          <p:grpSp>
            <p:nvGrpSpPr>
              <p:cNvPr id="42" name="组合 43">
                <a:extLst>
                  <a:ext uri="{FF2B5EF4-FFF2-40B4-BE49-F238E27FC236}">
                    <a16:creationId xmlns:a16="http://schemas.microsoft.com/office/drawing/2014/main" id="{16419FD0-4D4F-48B2-BB33-C0F4440FE250}"/>
                  </a:ext>
                </a:extLst>
              </p:cNvPr>
              <p:cNvGrpSpPr/>
              <p:nvPr/>
            </p:nvGrpSpPr>
            <p:grpSpPr>
              <a:xfrm>
                <a:off x="3594612" y="1165384"/>
                <a:ext cx="234632" cy="234632"/>
                <a:chOff x="2483009" y="1114425"/>
                <a:chExt cx="209550" cy="209550"/>
              </a:xfrm>
            </p:grpSpPr>
            <p:sp>
              <p:nvSpPr>
                <p:cNvPr id="58" name="椭圆 59">
                  <a:extLst>
                    <a:ext uri="{FF2B5EF4-FFF2-40B4-BE49-F238E27FC236}">
                      <a16:creationId xmlns:a16="http://schemas.microsoft.com/office/drawing/2014/main" id="{02E4CF55-FE02-4CB9-A649-B7E7DED93544}"/>
                    </a:ext>
                  </a:extLst>
                </p:cNvPr>
                <p:cNvSpPr/>
                <p:nvPr/>
              </p:nvSpPr>
              <p:spPr>
                <a:xfrm>
                  <a:off x="2483009" y="1114425"/>
                  <a:ext cx="209550" cy="209550"/>
                </a:xfrm>
                <a:prstGeom prst="ellipse">
                  <a:avLst/>
                </a:prstGeom>
                <a:gradFill>
                  <a:gsLst>
                    <a:gs pos="75000">
                      <a:schemeClr val="bg1">
                        <a:lumMod val="95000"/>
                      </a:schemeClr>
                    </a:gs>
                    <a:gs pos="55000">
                      <a:schemeClr val="bg1">
                        <a:lumMod val="65000"/>
                      </a:schemeClr>
                    </a:gs>
                    <a:gs pos="35000">
                      <a:schemeClr val="bg1">
                        <a:lumMod val="95000"/>
                      </a:schemeClr>
                    </a:gs>
                    <a:gs pos="17000">
                      <a:schemeClr val="bg1">
                        <a:lumMod val="65000"/>
                      </a:schemeClr>
                    </a:gs>
                    <a:gs pos="0">
                      <a:schemeClr val="bg1"/>
                    </a:gs>
                    <a:gs pos="100000">
                      <a:schemeClr val="bg1">
                        <a:lumMod val="65000"/>
                      </a:schemeClr>
                    </a:gs>
                  </a:gsLst>
                  <a:lin ang="2700000" scaled="1"/>
                </a:gradFill>
                <a:ln>
                  <a:noFill/>
                </a:ln>
                <a:effectLst>
                  <a:outerShdw blurRad="12700" dist="12700" dir="2700000" algn="tl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121917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zh-CN" altLang="en-US" sz="24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微软雅黑" panose="020B0503020204020204" pitchFamily="34" charset="-122"/>
                    <a:cs typeface="Times New Roman" panose="02020603050405020304" pitchFamily="18" charset="0"/>
                    <a:sym typeface="Arial" panose="020B0604020202020204" pitchFamily="34" charset="0"/>
                  </a:endParaRPr>
                </a:p>
              </p:txBody>
            </p:sp>
            <p:sp>
              <p:nvSpPr>
                <p:cNvPr id="59" name="椭圆 60">
                  <a:extLst>
                    <a:ext uri="{FF2B5EF4-FFF2-40B4-BE49-F238E27FC236}">
                      <a16:creationId xmlns:a16="http://schemas.microsoft.com/office/drawing/2014/main" id="{BD8B4BDA-503D-4D53-B175-0C22BEB2652A}"/>
                    </a:ext>
                  </a:extLst>
                </p:cNvPr>
                <p:cNvSpPr/>
                <p:nvPr/>
              </p:nvSpPr>
              <p:spPr>
                <a:xfrm>
                  <a:off x="2502059" y="1133475"/>
                  <a:ext cx="171450" cy="171450"/>
                </a:xfrm>
                <a:prstGeom prst="ellipse">
                  <a:avLst/>
                </a:prstGeom>
                <a:solidFill>
                  <a:schemeClr val="tx1">
                    <a:lumMod val="65000"/>
                    <a:lumOff val="35000"/>
                  </a:schemeClr>
                </a:solidFill>
                <a:ln>
                  <a:noFill/>
                </a:ln>
                <a:effectLst>
                  <a:innerShdw blurRad="12700" dist="12700" dir="13500000">
                    <a:prstClr val="black">
                      <a:alpha val="50000"/>
                    </a:prstClr>
                  </a:inn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121917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zh-CN" altLang="en-US" sz="24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微软雅黑" panose="020B0503020204020204" pitchFamily="34" charset="-122"/>
                    <a:cs typeface="Times New Roman" panose="02020603050405020304" pitchFamily="18" charset="0"/>
                    <a:sym typeface="Arial" panose="020B0604020202020204" pitchFamily="34" charset="0"/>
                  </a:endParaRPr>
                </a:p>
              </p:txBody>
            </p:sp>
          </p:grpSp>
          <p:grpSp>
            <p:nvGrpSpPr>
              <p:cNvPr id="43" name="组合 44">
                <a:extLst>
                  <a:ext uri="{FF2B5EF4-FFF2-40B4-BE49-F238E27FC236}">
                    <a16:creationId xmlns:a16="http://schemas.microsoft.com/office/drawing/2014/main" id="{DBD89ACF-F504-4956-A346-0A7488F888A1}"/>
                  </a:ext>
                </a:extLst>
              </p:cNvPr>
              <p:cNvGrpSpPr/>
              <p:nvPr/>
            </p:nvGrpSpPr>
            <p:grpSpPr>
              <a:xfrm>
                <a:off x="3955856" y="1165384"/>
                <a:ext cx="234632" cy="234632"/>
                <a:chOff x="2483009" y="1114425"/>
                <a:chExt cx="209550" cy="209550"/>
              </a:xfrm>
            </p:grpSpPr>
            <p:sp>
              <p:nvSpPr>
                <p:cNvPr id="56" name="椭圆 57">
                  <a:extLst>
                    <a:ext uri="{FF2B5EF4-FFF2-40B4-BE49-F238E27FC236}">
                      <a16:creationId xmlns:a16="http://schemas.microsoft.com/office/drawing/2014/main" id="{3DC9CC41-E373-4523-B789-E187A05B012F}"/>
                    </a:ext>
                  </a:extLst>
                </p:cNvPr>
                <p:cNvSpPr/>
                <p:nvPr/>
              </p:nvSpPr>
              <p:spPr>
                <a:xfrm>
                  <a:off x="2483009" y="1114425"/>
                  <a:ext cx="209550" cy="209550"/>
                </a:xfrm>
                <a:prstGeom prst="ellipse">
                  <a:avLst/>
                </a:prstGeom>
                <a:gradFill>
                  <a:gsLst>
                    <a:gs pos="75000">
                      <a:schemeClr val="bg1">
                        <a:lumMod val="95000"/>
                      </a:schemeClr>
                    </a:gs>
                    <a:gs pos="55000">
                      <a:schemeClr val="bg1">
                        <a:lumMod val="65000"/>
                      </a:schemeClr>
                    </a:gs>
                    <a:gs pos="35000">
                      <a:schemeClr val="bg1">
                        <a:lumMod val="95000"/>
                      </a:schemeClr>
                    </a:gs>
                    <a:gs pos="17000">
                      <a:schemeClr val="bg1">
                        <a:lumMod val="65000"/>
                      </a:schemeClr>
                    </a:gs>
                    <a:gs pos="0">
                      <a:schemeClr val="bg1"/>
                    </a:gs>
                    <a:gs pos="100000">
                      <a:schemeClr val="bg1">
                        <a:lumMod val="65000"/>
                      </a:schemeClr>
                    </a:gs>
                  </a:gsLst>
                  <a:lin ang="2700000" scaled="1"/>
                </a:gradFill>
                <a:ln>
                  <a:noFill/>
                </a:ln>
                <a:effectLst>
                  <a:outerShdw blurRad="12700" dist="12700" dir="2700000" algn="tl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121917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zh-CN" altLang="en-US" sz="24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微软雅黑" panose="020B0503020204020204" pitchFamily="34" charset="-122"/>
                    <a:cs typeface="Times New Roman" panose="02020603050405020304" pitchFamily="18" charset="0"/>
                    <a:sym typeface="Arial" panose="020B0604020202020204" pitchFamily="34" charset="0"/>
                  </a:endParaRPr>
                </a:p>
              </p:txBody>
            </p:sp>
            <p:sp>
              <p:nvSpPr>
                <p:cNvPr id="57" name="椭圆 58">
                  <a:extLst>
                    <a:ext uri="{FF2B5EF4-FFF2-40B4-BE49-F238E27FC236}">
                      <a16:creationId xmlns:a16="http://schemas.microsoft.com/office/drawing/2014/main" id="{488B724D-2A89-4197-B956-BFB83F39F66E}"/>
                    </a:ext>
                  </a:extLst>
                </p:cNvPr>
                <p:cNvSpPr/>
                <p:nvPr/>
              </p:nvSpPr>
              <p:spPr>
                <a:xfrm>
                  <a:off x="2502059" y="1133475"/>
                  <a:ext cx="171450" cy="171450"/>
                </a:xfrm>
                <a:prstGeom prst="ellipse">
                  <a:avLst/>
                </a:prstGeom>
                <a:solidFill>
                  <a:schemeClr val="tx1">
                    <a:lumMod val="65000"/>
                    <a:lumOff val="35000"/>
                  </a:schemeClr>
                </a:solidFill>
                <a:ln>
                  <a:noFill/>
                </a:ln>
                <a:effectLst>
                  <a:innerShdw blurRad="12700" dist="12700" dir="13500000">
                    <a:prstClr val="black">
                      <a:alpha val="50000"/>
                    </a:prstClr>
                  </a:inn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121917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zh-CN" altLang="en-US" sz="24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微软雅黑" panose="020B0503020204020204" pitchFamily="34" charset="-122"/>
                    <a:cs typeface="Times New Roman" panose="02020603050405020304" pitchFamily="18" charset="0"/>
                    <a:sym typeface="Arial" panose="020B0604020202020204" pitchFamily="34" charset="0"/>
                  </a:endParaRPr>
                </a:p>
              </p:txBody>
            </p:sp>
          </p:grpSp>
          <p:grpSp>
            <p:nvGrpSpPr>
              <p:cNvPr id="44" name="组合 45">
                <a:extLst>
                  <a:ext uri="{FF2B5EF4-FFF2-40B4-BE49-F238E27FC236}">
                    <a16:creationId xmlns:a16="http://schemas.microsoft.com/office/drawing/2014/main" id="{5992DEDB-6A6B-46B8-8FCB-614EDF4C05D5}"/>
                  </a:ext>
                </a:extLst>
              </p:cNvPr>
              <p:cNvGrpSpPr/>
              <p:nvPr/>
            </p:nvGrpSpPr>
            <p:grpSpPr>
              <a:xfrm>
                <a:off x="4317101" y="1165384"/>
                <a:ext cx="234632" cy="234632"/>
                <a:chOff x="2483009" y="1114425"/>
                <a:chExt cx="209550" cy="209550"/>
              </a:xfrm>
            </p:grpSpPr>
            <p:sp>
              <p:nvSpPr>
                <p:cNvPr id="54" name="椭圆 55">
                  <a:extLst>
                    <a:ext uri="{FF2B5EF4-FFF2-40B4-BE49-F238E27FC236}">
                      <a16:creationId xmlns:a16="http://schemas.microsoft.com/office/drawing/2014/main" id="{9C11EC0F-E8BD-4C13-95CF-977FCE73B5C3}"/>
                    </a:ext>
                  </a:extLst>
                </p:cNvPr>
                <p:cNvSpPr/>
                <p:nvPr/>
              </p:nvSpPr>
              <p:spPr>
                <a:xfrm>
                  <a:off x="2483009" y="1114425"/>
                  <a:ext cx="209550" cy="209550"/>
                </a:xfrm>
                <a:prstGeom prst="ellipse">
                  <a:avLst/>
                </a:prstGeom>
                <a:gradFill>
                  <a:gsLst>
                    <a:gs pos="75000">
                      <a:schemeClr val="bg1">
                        <a:lumMod val="95000"/>
                      </a:schemeClr>
                    </a:gs>
                    <a:gs pos="55000">
                      <a:schemeClr val="bg1">
                        <a:lumMod val="65000"/>
                      </a:schemeClr>
                    </a:gs>
                    <a:gs pos="35000">
                      <a:schemeClr val="bg1">
                        <a:lumMod val="95000"/>
                      </a:schemeClr>
                    </a:gs>
                    <a:gs pos="17000">
                      <a:schemeClr val="bg1">
                        <a:lumMod val="65000"/>
                      </a:schemeClr>
                    </a:gs>
                    <a:gs pos="0">
                      <a:schemeClr val="bg1"/>
                    </a:gs>
                    <a:gs pos="100000">
                      <a:schemeClr val="bg1">
                        <a:lumMod val="65000"/>
                      </a:schemeClr>
                    </a:gs>
                  </a:gsLst>
                  <a:lin ang="2700000" scaled="1"/>
                </a:gradFill>
                <a:ln>
                  <a:noFill/>
                </a:ln>
                <a:effectLst>
                  <a:outerShdw blurRad="12700" dist="12700" dir="2700000" algn="tl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121917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zh-CN" altLang="en-US" sz="24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微软雅黑" panose="020B0503020204020204" pitchFamily="34" charset="-122"/>
                    <a:cs typeface="Times New Roman" panose="02020603050405020304" pitchFamily="18" charset="0"/>
                    <a:sym typeface="Arial" panose="020B0604020202020204" pitchFamily="34" charset="0"/>
                  </a:endParaRPr>
                </a:p>
              </p:txBody>
            </p:sp>
            <p:sp>
              <p:nvSpPr>
                <p:cNvPr id="55" name="椭圆 56">
                  <a:extLst>
                    <a:ext uri="{FF2B5EF4-FFF2-40B4-BE49-F238E27FC236}">
                      <a16:creationId xmlns:a16="http://schemas.microsoft.com/office/drawing/2014/main" id="{F7FF8CEA-E353-488A-8BE0-CA34AF40717D}"/>
                    </a:ext>
                  </a:extLst>
                </p:cNvPr>
                <p:cNvSpPr/>
                <p:nvPr/>
              </p:nvSpPr>
              <p:spPr>
                <a:xfrm>
                  <a:off x="2502059" y="1133475"/>
                  <a:ext cx="171450" cy="171450"/>
                </a:xfrm>
                <a:prstGeom prst="ellipse">
                  <a:avLst/>
                </a:prstGeom>
                <a:solidFill>
                  <a:schemeClr val="tx1">
                    <a:lumMod val="65000"/>
                    <a:lumOff val="35000"/>
                  </a:schemeClr>
                </a:solidFill>
                <a:ln>
                  <a:noFill/>
                </a:ln>
                <a:effectLst>
                  <a:innerShdw blurRad="12700" dist="12700" dir="13500000">
                    <a:prstClr val="black">
                      <a:alpha val="50000"/>
                    </a:prstClr>
                  </a:inn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121917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zh-CN" altLang="en-US" sz="24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微软雅黑" panose="020B0503020204020204" pitchFamily="34" charset="-122"/>
                    <a:cs typeface="Times New Roman" panose="02020603050405020304" pitchFamily="18" charset="0"/>
                    <a:sym typeface="Arial" panose="020B0604020202020204" pitchFamily="34" charset="0"/>
                  </a:endParaRPr>
                </a:p>
              </p:txBody>
            </p:sp>
          </p:grpSp>
          <p:grpSp>
            <p:nvGrpSpPr>
              <p:cNvPr id="45" name="组合 46">
                <a:extLst>
                  <a:ext uri="{FF2B5EF4-FFF2-40B4-BE49-F238E27FC236}">
                    <a16:creationId xmlns:a16="http://schemas.microsoft.com/office/drawing/2014/main" id="{B991FBFC-BE1D-4CF9-A5C7-97F476722F32}"/>
                  </a:ext>
                </a:extLst>
              </p:cNvPr>
              <p:cNvGrpSpPr/>
              <p:nvPr/>
            </p:nvGrpSpPr>
            <p:grpSpPr>
              <a:xfrm>
                <a:off x="4678345" y="1165384"/>
                <a:ext cx="234632" cy="234632"/>
                <a:chOff x="2483009" y="1114425"/>
                <a:chExt cx="209550" cy="209550"/>
              </a:xfrm>
            </p:grpSpPr>
            <p:sp>
              <p:nvSpPr>
                <p:cNvPr id="52" name="椭圆 53">
                  <a:extLst>
                    <a:ext uri="{FF2B5EF4-FFF2-40B4-BE49-F238E27FC236}">
                      <a16:creationId xmlns:a16="http://schemas.microsoft.com/office/drawing/2014/main" id="{8E7350E5-19D4-48FC-966D-F89EE9F75D26}"/>
                    </a:ext>
                  </a:extLst>
                </p:cNvPr>
                <p:cNvSpPr/>
                <p:nvPr/>
              </p:nvSpPr>
              <p:spPr>
                <a:xfrm>
                  <a:off x="2483009" y="1114425"/>
                  <a:ext cx="209550" cy="209550"/>
                </a:xfrm>
                <a:prstGeom prst="ellipse">
                  <a:avLst/>
                </a:prstGeom>
                <a:gradFill>
                  <a:gsLst>
                    <a:gs pos="75000">
                      <a:schemeClr val="bg1">
                        <a:lumMod val="95000"/>
                      </a:schemeClr>
                    </a:gs>
                    <a:gs pos="55000">
                      <a:schemeClr val="bg1">
                        <a:lumMod val="65000"/>
                      </a:schemeClr>
                    </a:gs>
                    <a:gs pos="35000">
                      <a:schemeClr val="bg1">
                        <a:lumMod val="95000"/>
                      </a:schemeClr>
                    </a:gs>
                    <a:gs pos="17000">
                      <a:schemeClr val="bg1">
                        <a:lumMod val="65000"/>
                      </a:schemeClr>
                    </a:gs>
                    <a:gs pos="0">
                      <a:schemeClr val="bg1"/>
                    </a:gs>
                    <a:gs pos="100000">
                      <a:schemeClr val="bg1">
                        <a:lumMod val="65000"/>
                      </a:schemeClr>
                    </a:gs>
                  </a:gsLst>
                  <a:lin ang="2700000" scaled="1"/>
                </a:gradFill>
                <a:ln>
                  <a:noFill/>
                </a:ln>
                <a:effectLst>
                  <a:outerShdw blurRad="12700" dist="12700" dir="2700000" algn="tl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121917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zh-CN" altLang="en-US" sz="24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微软雅黑" panose="020B0503020204020204" pitchFamily="34" charset="-122"/>
                    <a:cs typeface="Times New Roman" panose="02020603050405020304" pitchFamily="18" charset="0"/>
                    <a:sym typeface="Arial" panose="020B0604020202020204" pitchFamily="34" charset="0"/>
                  </a:endParaRPr>
                </a:p>
              </p:txBody>
            </p:sp>
            <p:sp>
              <p:nvSpPr>
                <p:cNvPr id="53" name="椭圆 54">
                  <a:extLst>
                    <a:ext uri="{FF2B5EF4-FFF2-40B4-BE49-F238E27FC236}">
                      <a16:creationId xmlns:a16="http://schemas.microsoft.com/office/drawing/2014/main" id="{C6E359E3-4167-4269-9D94-AAAB80FA848A}"/>
                    </a:ext>
                  </a:extLst>
                </p:cNvPr>
                <p:cNvSpPr/>
                <p:nvPr/>
              </p:nvSpPr>
              <p:spPr>
                <a:xfrm>
                  <a:off x="2502059" y="1133475"/>
                  <a:ext cx="171450" cy="171450"/>
                </a:xfrm>
                <a:prstGeom prst="ellipse">
                  <a:avLst/>
                </a:prstGeom>
                <a:solidFill>
                  <a:schemeClr val="tx1">
                    <a:lumMod val="65000"/>
                    <a:lumOff val="35000"/>
                  </a:schemeClr>
                </a:solidFill>
                <a:ln>
                  <a:noFill/>
                </a:ln>
                <a:effectLst>
                  <a:innerShdw blurRad="12700" dist="12700" dir="13500000">
                    <a:prstClr val="black">
                      <a:alpha val="50000"/>
                    </a:prstClr>
                  </a:inn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121917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zh-CN" altLang="en-US" sz="24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微软雅黑" panose="020B0503020204020204" pitchFamily="34" charset="-122"/>
                    <a:cs typeface="Times New Roman" panose="02020603050405020304" pitchFamily="18" charset="0"/>
                    <a:sym typeface="Arial" panose="020B0604020202020204" pitchFamily="34" charset="0"/>
                  </a:endParaRPr>
                </a:p>
              </p:txBody>
            </p:sp>
          </p:grpSp>
          <p:grpSp>
            <p:nvGrpSpPr>
              <p:cNvPr id="46" name="组合 47">
                <a:extLst>
                  <a:ext uri="{FF2B5EF4-FFF2-40B4-BE49-F238E27FC236}">
                    <a16:creationId xmlns:a16="http://schemas.microsoft.com/office/drawing/2014/main" id="{7758A2D4-F748-45D2-A70F-1F7BA9CAC9B0}"/>
                  </a:ext>
                </a:extLst>
              </p:cNvPr>
              <p:cNvGrpSpPr/>
              <p:nvPr/>
            </p:nvGrpSpPr>
            <p:grpSpPr>
              <a:xfrm>
                <a:off x="5039590" y="1165384"/>
                <a:ext cx="234632" cy="234632"/>
                <a:chOff x="2483009" y="1114425"/>
                <a:chExt cx="209550" cy="209550"/>
              </a:xfrm>
            </p:grpSpPr>
            <p:sp>
              <p:nvSpPr>
                <p:cNvPr id="50" name="椭圆 51">
                  <a:extLst>
                    <a:ext uri="{FF2B5EF4-FFF2-40B4-BE49-F238E27FC236}">
                      <a16:creationId xmlns:a16="http://schemas.microsoft.com/office/drawing/2014/main" id="{7FD1E946-23F4-4CD1-A8CC-031807A22537}"/>
                    </a:ext>
                  </a:extLst>
                </p:cNvPr>
                <p:cNvSpPr/>
                <p:nvPr/>
              </p:nvSpPr>
              <p:spPr>
                <a:xfrm>
                  <a:off x="2483009" y="1114425"/>
                  <a:ext cx="209550" cy="209550"/>
                </a:xfrm>
                <a:prstGeom prst="ellipse">
                  <a:avLst/>
                </a:prstGeom>
                <a:gradFill>
                  <a:gsLst>
                    <a:gs pos="75000">
                      <a:schemeClr val="bg1">
                        <a:lumMod val="95000"/>
                      </a:schemeClr>
                    </a:gs>
                    <a:gs pos="55000">
                      <a:schemeClr val="bg1">
                        <a:lumMod val="65000"/>
                      </a:schemeClr>
                    </a:gs>
                    <a:gs pos="35000">
                      <a:schemeClr val="bg1">
                        <a:lumMod val="95000"/>
                      </a:schemeClr>
                    </a:gs>
                    <a:gs pos="17000">
                      <a:schemeClr val="bg1">
                        <a:lumMod val="65000"/>
                      </a:schemeClr>
                    </a:gs>
                    <a:gs pos="0">
                      <a:schemeClr val="bg1"/>
                    </a:gs>
                    <a:gs pos="100000">
                      <a:schemeClr val="bg1">
                        <a:lumMod val="65000"/>
                      </a:schemeClr>
                    </a:gs>
                  </a:gsLst>
                  <a:lin ang="2700000" scaled="1"/>
                </a:gradFill>
                <a:ln>
                  <a:noFill/>
                </a:ln>
                <a:effectLst>
                  <a:outerShdw blurRad="12700" dist="12700" dir="2700000" algn="tl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121917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zh-CN" altLang="en-US" sz="24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微软雅黑" panose="020B0503020204020204" pitchFamily="34" charset="-122"/>
                    <a:cs typeface="Times New Roman" panose="02020603050405020304" pitchFamily="18" charset="0"/>
                    <a:sym typeface="Arial" panose="020B0604020202020204" pitchFamily="34" charset="0"/>
                  </a:endParaRPr>
                </a:p>
              </p:txBody>
            </p:sp>
            <p:sp>
              <p:nvSpPr>
                <p:cNvPr id="51" name="椭圆 52">
                  <a:extLst>
                    <a:ext uri="{FF2B5EF4-FFF2-40B4-BE49-F238E27FC236}">
                      <a16:creationId xmlns:a16="http://schemas.microsoft.com/office/drawing/2014/main" id="{725EF732-EA85-4736-9391-DBB1BBC3D0F4}"/>
                    </a:ext>
                  </a:extLst>
                </p:cNvPr>
                <p:cNvSpPr/>
                <p:nvPr/>
              </p:nvSpPr>
              <p:spPr>
                <a:xfrm>
                  <a:off x="2502059" y="1133475"/>
                  <a:ext cx="171450" cy="171450"/>
                </a:xfrm>
                <a:prstGeom prst="ellipse">
                  <a:avLst/>
                </a:prstGeom>
                <a:solidFill>
                  <a:schemeClr val="tx1">
                    <a:lumMod val="65000"/>
                    <a:lumOff val="35000"/>
                  </a:schemeClr>
                </a:solidFill>
                <a:ln>
                  <a:noFill/>
                </a:ln>
                <a:effectLst>
                  <a:innerShdw blurRad="12700" dist="12700" dir="13500000">
                    <a:prstClr val="black">
                      <a:alpha val="50000"/>
                    </a:prstClr>
                  </a:inn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121917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zh-CN" altLang="en-US" sz="24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微软雅黑" panose="020B0503020204020204" pitchFamily="34" charset="-122"/>
                    <a:cs typeface="Times New Roman" panose="02020603050405020304" pitchFamily="18" charset="0"/>
                    <a:sym typeface="Arial" panose="020B0604020202020204" pitchFamily="34" charset="0"/>
                  </a:endParaRPr>
                </a:p>
              </p:txBody>
            </p:sp>
          </p:grpSp>
          <p:grpSp>
            <p:nvGrpSpPr>
              <p:cNvPr id="47" name="组合 48">
                <a:extLst>
                  <a:ext uri="{FF2B5EF4-FFF2-40B4-BE49-F238E27FC236}">
                    <a16:creationId xmlns:a16="http://schemas.microsoft.com/office/drawing/2014/main" id="{879AC22A-AA3B-4F63-AC1D-CBEB527D74F0}"/>
                  </a:ext>
                </a:extLst>
              </p:cNvPr>
              <p:cNvGrpSpPr/>
              <p:nvPr/>
            </p:nvGrpSpPr>
            <p:grpSpPr>
              <a:xfrm>
                <a:off x="5400834" y="1165384"/>
                <a:ext cx="234632" cy="234632"/>
                <a:chOff x="2483009" y="1114425"/>
                <a:chExt cx="209550" cy="209550"/>
              </a:xfrm>
            </p:grpSpPr>
            <p:sp>
              <p:nvSpPr>
                <p:cNvPr id="48" name="椭圆 49">
                  <a:extLst>
                    <a:ext uri="{FF2B5EF4-FFF2-40B4-BE49-F238E27FC236}">
                      <a16:creationId xmlns:a16="http://schemas.microsoft.com/office/drawing/2014/main" id="{4BD23FF0-F66F-4C2B-9AB4-DE318AA221BB}"/>
                    </a:ext>
                  </a:extLst>
                </p:cNvPr>
                <p:cNvSpPr/>
                <p:nvPr/>
              </p:nvSpPr>
              <p:spPr>
                <a:xfrm>
                  <a:off x="2483009" y="1114425"/>
                  <a:ext cx="209550" cy="209550"/>
                </a:xfrm>
                <a:prstGeom prst="ellipse">
                  <a:avLst/>
                </a:prstGeom>
                <a:gradFill>
                  <a:gsLst>
                    <a:gs pos="75000">
                      <a:schemeClr val="bg1">
                        <a:lumMod val="95000"/>
                      </a:schemeClr>
                    </a:gs>
                    <a:gs pos="55000">
                      <a:schemeClr val="bg1">
                        <a:lumMod val="65000"/>
                      </a:schemeClr>
                    </a:gs>
                    <a:gs pos="35000">
                      <a:schemeClr val="bg1">
                        <a:lumMod val="95000"/>
                      </a:schemeClr>
                    </a:gs>
                    <a:gs pos="17000">
                      <a:schemeClr val="bg1">
                        <a:lumMod val="65000"/>
                      </a:schemeClr>
                    </a:gs>
                    <a:gs pos="0">
                      <a:schemeClr val="bg1"/>
                    </a:gs>
                    <a:gs pos="100000">
                      <a:schemeClr val="bg1">
                        <a:lumMod val="65000"/>
                      </a:schemeClr>
                    </a:gs>
                  </a:gsLst>
                  <a:lin ang="2700000" scaled="1"/>
                </a:gradFill>
                <a:ln>
                  <a:noFill/>
                </a:ln>
                <a:effectLst>
                  <a:outerShdw blurRad="12700" dist="12700" dir="2700000" algn="tl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121917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zh-CN" altLang="en-US" sz="24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微软雅黑" panose="020B0503020204020204" pitchFamily="34" charset="-122"/>
                    <a:cs typeface="Times New Roman" panose="02020603050405020304" pitchFamily="18" charset="0"/>
                    <a:sym typeface="Arial" panose="020B0604020202020204" pitchFamily="34" charset="0"/>
                  </a:endParaRPr>
                </a:p>
              </p:txBody>
            </p:sp>
            <p:sp>
              <p:nvSpPr>
                <p:cNvPr id="49" name="椭圆 50">
                  <a:extLst>
                    <a:ext uri="{FF2B5EF4-FFF2-40B4-BE49-F238E27FC236}">
                      <a16:creationId xmlns:a16="http://schemas.microsoft.com/office/drawing/2014/main" id="{687EF11A-76AF-4DC4-B520-5B80FB200AB7}"/>
                    </a:ext>
                  </a:extLst>
                </p:cNvPr>
                <p:cNvSpPr/>
                <p:nvPr/>
              </p:nvSpPr>
              <p:spPr>
                <a:xfrm>
                  <a:off x="2502059" y="1133475"/>
                  <a:ext cx="171450" cy="171450"/>
                </a:xfrm>
                <a:prstGeom prst="ellipse">
                  <a:avLst/>
                </a:prstGeom>
                <a:solidFill>
                  <a:schemeClr val="tx1">
                    <a:lumMod val="65000"/>
                    <a:lumOff val="35000"/>
                  </a:schemeClr>
                </a:solidFill>
                <a:ln>
                  <a:noFill/>
                </a:ln>
                <a:effectLst>
                  <a:innerShdw blurRad="12700" dist="12700" dir="13500000">
                    <a:prstClr val="black">
                      <a:alpha val="50000"/>
                    </a:prstClr>
                  </a:inn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121917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zh-CN" altLang="en-US" sz="24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微软雅黑" panose="020B0503020204020204" pitchFamily="34" charset="-122"/>
                    <a:cs typeface="Times New Roman" panose="02020603050405020304" pitchFamily="18" charset="0"/>
                    <a:sym typeface="Arial" panose="020B0604020202020204" pitchFamily="34" charset="0"/>
                  </a:endParaRPr>
                </a:p>
              </p:txBody>
            </p:sp>
          </p:grpSp>
        </p:grpSp>
        <p:grpSp>
          <p:nvGrpSpPr>
            <p:cNvPr id="8" name="组合 9">
              <a:extLst>
                <a:ext uri="{FF2B5EF4-FFF2-40B4-BE49-F238E27FC236}">
                  <a16:creationId xmlns:a16="http://schemas.microsoft.com/office/drawing/2014/main" id="{1BB5DF70-7385-49A7-AF5D-AC5C51794441}"/>
                </a:ext>
              </a:extLst>
            </p:cNvPr>
            <p:cNvGrpSpPr/>
            <p:nvPr/>
          </p:nvGrpSpPr>
          <p:grpSpPr>
            <a:xfrm>
              <a:off x="1353081" y="823226"/>
              <a:ext cx="66754" cy="341978"/>
              <a:chOff x="2244442" y="772895"/>
              <a:chExt cx="94671" cy="485002"/>
            </a:xfrm>
          </p:grpSpPr>
          <p:sp>
            <p:nvSpPr>
              <p:cNvPr id="36" name="圆角矩形 37">
                <a:extLst>
                  <a:ext uri="{FF2B5EF4-FFF2-40B4-BE49-F238E27FC236}">
                    <a16:creationId xmlns:a16="http://schemas.microsoft.com/office/drawing/2014/main" id="{43152ABC-B2CD-4AF9-AD6B-0D8193D9657E}"/>
                  </a:ext>
                </a:extLst>
              </p:cNvPr>
              <p:cNvSpPr/>
              <p:nvPr/>
            </p:nvSpPr>
            <p:spPr>
              <a:xfrm>
                <a:off x="2244442" y="772895"/>
                <a:ext cx="25706" cy="485002"/>
              </a:xfrm>
              <a:prstGeom prst="roundRect">
                <a:avLst>
                  <a:gd name="adj" fmla="val 50000"/>
                </a:avLst>
              </a:prstGeom>
              <a:gradFill>
                <a:gsLst>
                  <a:gs pos="74000">
                    <a:schemeClr val="bg1"/>
                  </a:gs>
                  <a:gs pos="52000">
                    <a:schemeClr val="bg1">
                      <a:lumMod val="85000"/>
                    </a:schemeClr>
                  </a:gs>
                  <a:gs pos="23000">
                    <a:schemeClr val="bg1">
                      <a:lumMod val="65000"/>
                    </a:schemeClr>
                  </a:gs>
                  <a:gs pos="0">
                    <a:schemeClr val="bg1">
                      <a:lumMod val="50000"/>
                    </a:schemeClr>
                  </a:gs>
                  <a:gs pos="100000">
                    <a:schemeClr val="bg1">
                      <a:lumMod val="65000"/>
                    </a:schemeClr>
                  </a:gs>
                </a:gsLst>
                <a:lin ang="5400000" scaled="1"/>
              </a:gradFill>
              <a:ln w="19050">
                <a:gradFill flip="none" rotWithShape="1">
                  <a:gsLst>
                    <a:gs pos="0">
                      <a:schemeClr val="bg1">
                        <a:lumMod val="65000"/>
                      </a:schemeClr>
                    </a:gs>
                    <a:gs pos="44000">
                      <a:schemeClr val="bg1">
                        <a:lumMod val="75000"/>
                      </a:schemeClr>
                    </a:gs>
                    <a:gs pos="78000">
                      <a:schemeClr val="bg1"/>
                    </a:gs>
                    <a:gs pos="61000">
                      <a:schemeClr val="bg1">
                        <a:lumMod val="100000"/>
                      </a:schemeClr>
                    </a:gs>
                    <a:gs pos="100000">
                      <a:schemeClr val="bg1">
                        <a:lumMod val="65000"/>
                      </a:schemeClr>
                    </a:gs>
                  </a:gsLst>
                  <a:lin ang="5400000" scaled="0"/>
                  <a:tileRect/>
                </a:gradFill>
              </a:ln>
              <a:effectLst>
                <a:outerShdw blurRad="25400" sx="102000" sy="102000" algn="ctr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121917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en-US" sz="24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imes New Roman" panose="02020603050405020304" pitchFamily="18" charset="0"/>
                  <a:ea typeface="微软雅黑" panose="020B0503020204020204" pitchFamily="34" charset="-122"/>
                  <a:cs typeface="Times New Roman" panose="02020603050405020304" pitchFamily="18" charset="0"/>
                  <a:sym typeface="Arial" panose="020B0604020202020204" pitchFamily="34" charset="0"/>
                </a:endParaRPr>
              </a:p>
            </p:txBody>
          </p:sp>
          <p:sp>
            <p:nvSpPr>
              <p:cNvPr id="37" name="圆角矩形 38">
                <a:extLst>
                  <a:ext uri="{FF2B5EF4-FFF2-40B4-BE49-F238E27FC236}">
                    <a16:creationId xmlns:a16="http://schemas.microsoft.com/office/drawing/2014/main" id="{F94EF502-5EAE-44D4-A6C5-D615B5135146}"/>
                  </a:ext>
                </a:extLst>
              </p:cNvPr>
              <p:cNvSpPr/>
              <p:nvPr/>
            </p:nvSpPr>
            <p:spPr>
              <a:xfrm>
                <a:off x="2313407" y="772895"/>
                <a:ext cx="25706" cy="485002"/>
              </a:xfrm>
              <a:prstGeom prst="roundRect">
                <a:avLst>
                  <a:gd name="adj" fmla="val 50000"/>
                </a:avLst>
              </a:prstGeom>
              <a:gradFill>
                <a:gsLst>
                  <a:gs pos="74000">
                    <a:schemeClr val="bg1"/>
                  </a:gs>
                  <a:gs pos="52000">
                    <a:schemeClr val="bg1">
                      <a:lumMod val="85000"/>
                    </a:schemeClr>
                  </a:gs>
                  <a:gs pos="23000">
                    <a:schemeClr val="bg1">
                      <a:lumMod val="65000"/>
                    </a:schemeClr>
                  </a:gs>
                  <a:gs pos="0">
                    <a:schemeClr val="bg1">
                      <a:lumMod val="50000"/>
                    </a:schemeClr>
                  </a:gs>
                  <a:gs pos="100000">
                    <a:schemeClr val="bg1">
                      <a:lumMod val="65000"/>
                    </a:schemeClr>
                  </a:gs>
                </a:gsLst>
                <a:lin ang="5400000" scaled="1"/>
              </a:gradFill>
              <a:ln w="19050">
                <a:gradFill flip="none" rotWithShape="1">
                  <a:gsLst>
                    <a:gs pos="0">
                      <a:schemeClr val="bg1">
                        <a:lumMod val="65000"/>
                      </a:schemeClr>
                    </a:gs>
                    <a:gs pos="43000">
                      <a:schemeClr val="bg1">
                        <a:lumMod val="75000"/>
                      </a:schemeClr>
                    </a:gs>
                    <a:gs pos="79000">
                      <a:schemeClr val="bg1"/>
                    </a:gs>
                    <a:gs pos="61000">
                      <a:schemeClr val="bg1">
                        <a:lumMod val="100000"/>
                      </a:schemeClr>
                    </a:gs>
                    <a:gs pos="100000">
                      <a:schemeClr val="bg1">
                        <a:lumMod val="65000"/>
                      </a:schemeClr>
                    </a:gs>
                  </a:gsLst>
                  <a:lin ang="5400000" scaled="0"/>
                  <a:tileRect/>
                </a:gradFill>
              </a:ln>
              <a:effectLst>
                <a:outerShdw blurRad="25400" sx="102000" sy="102000" algn="ctr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121917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en-US" sz="24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imes New Roman" panose="02020603050405020304" pitchFamily="18" charset="0"/>
                  <a:ea typeface="微软雅黑" panose="020B0503020204020204" pitchFamily="34" charset="-122"/>
                  <a:cs typeface="Times New Roman" panose="02020603050405020304" pitchFamily="18" charset="0"/>
                  <a:sym typeface="Arial" panose="020B0604020202020204" pitchFamily="34" charset="0"/>
                </a:endParaRPr>
              </a:p>
            </p:txBody>
          </p:sp>
        </p:grpSp>
        <p:grpSp>
          <p:nvGrpSpPr>
            <p:cNvPr id="9" name="组合 10">
              <a:extLst>
                <a:ext uri="{FF2B5EF4-FFF2-40B4-BE49-F238E27FC236}">
                  <a16:creationId xmlns:a16="http://schemas.microsoft.com/office/drawing/2014/main" id="{BBC96C59-4977-4633-8F39-3675379E265C}"/>
                </a:ext>
              </a:extLst>
            </p:cNvPr>
            <p:cNvGrpSpPr/>
            <p:nvPr/>
          </p:nvGrpSpPr>
          <p:grpSpPr>
            <a:xfrm>
              <a:off x="1608793" y="823226"/>
              <a:ext cx="66754" cy="341978"/>
              <a:chOff x="2244442" y="772895"/>
              <a:chExt cx="94671" cy="485002"/>
            </a:xfrm>
          </p:grpSpPr>
          <p:sp>
            <p:nvSpPr>
              <p:cNvPr id="34" name="圆角矩形 35">
                <a:extLst>
                  <a:ext uri="{FF2B5EF4-FFF2-40B4-BE49-F238E27FC236}">
                    <a16:creationId xmlns:a16="http://schemas.microsoft.com/office/drawing/2014/main" id="{DD6FCE12-22C3-4A64-9B7C-DD952CD4887D}"/>
                  </a:ext>
                </a:extLst>
              </p:cNvPr>
              <p:cNvSpPr/>
              <p:nvPr/>
            </p:nvSpPr>
            <p:spPr>
              <a:xfrm>
                <a:off x="2244442" y="772895"/>
                <a:ext cx="25706" cy="485002"/>
              </a:xfrm>
              <a:prstGeom prst="roundRect">
                <a:avLst>
                  <a:gd name="adj" fmla="val 50000"/>
                </a:avLst>
              </a:prstGeom>
              <a:gradFill>
                <a:gsLst>
                  <a:gs pos="74000">
                    <a:schemeClr val="bg1"/>
                  </a:gs>
                  <a:gs pos="52000">
                    <a:schemeClr val="bg1">
                      <a:lumMod val="85000"/>
                    </a:schemeClr>
                  </a:gs>
                  <a:gs pos="23000">
                    <a:schemeClr val="bg1">
                      <a:lumMod val="65000"/>
                    </a:schemeClr>
                  </a:gs>
                  <a:gs pos="0">
                    <a:schemeClr val="bg1">
                      <a:lumMod val="50000"/>
                    </a:schemeClr>
                  </a:gs>
                  <a:gs pos="100000">
                    <a:schemeClr val="bg1">
                      <a:lumMod val="65000"/>
                    </a:schemeClr>
                  </a:gs>
                </a:gsLst>
                <a:lin ang="5400000" scaled="1"/>
              </a:gradFill>
              <a:ln w="19050">
                <a:gradFill flip="none" rotWithShape="1">
                  <a:gsLst>
                    <a:gs pos="0">
                      <a:schemeClr val="bg1">
                        <a:lumMod val="65000"/>
                      </a:schemeClr>
                    </a:gs>
                    <a:gs pos="44000">
                      <a:schemeClr val="bg1">
                        <a:lumMod val="75000"/>
                      </a:schemeClr>
                    </a:gs>
                    <a:gs pos="78000">
                      <a:schemeClr val="bg1"/>
                    </a:gs>
                    <a:gs pos="61000">
                      <a:schemeClr val="bg1">
                        <a:lumMod val="100000"/>
                      </a:schemeClr>
                    </a:gs>
                    <a:gs pos="100000">
                      <a:schemeClr val="bg1">
                        <a:lumMod val="65000"/>
                      </a:schemeClr>
                    </a:gs>
                  </a:gsLst>
                  <a:lin ang="5400000" scaled="0"/>
                  <a:tileRect/>
                </a:gradFill>
              </a:ln>
              <a:effectLst>
                <a:outerShdw blurRad="25400" sx="102000" sy="102000" algn="ctr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121917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en-US" sz="24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imes New Roman" panose="02020603050405020304" pitchFamily="18" charset="0"/>
                  <a:ea typeface="微软雅黑" panose="020B0503020204020204" pitchFamily="34" charset="-122"/>
                  <a:cs typeface="Times New Roman" panose="02020603050405020304" pitchFamily="18" charset="0"/>
                  <a:sym typeface="Arial" panose="020B0604020202020204" pitchFamily="34" charset="0"/>
                </a:endParaRPr>
              </a:p>
            </p:txBody>
          </p:sp>
          <p:sp>
            <p:nvSpPr>
              <p:cNvPr id="35" name="圆角矩形 36">
                <a:extLst>
                  <a:ext uri="{FF2B5EF4-FFF2-40B4-BE49-F238E27FC236}">
                    <a16:creationId xmlns:a16="http://schemas.microsoft.com/office/drawing/2014/main" id="{AC2D0B62-BBE9-494C-BE95-B7E73F7CB9C2}"/>
                  </a:ext>
                </a:extLst>
              </p:cNvPr>
              <p:cNvSpPr/>
              <p:nvPr/>
            </p:nvSpPr>
            <p:spPr>
              <a:xfrm>
                <a:off x="2313407" y="772895"/>
                <a:ext cx="25706" cy="485002"/>
              </a:xfrm>
              <a:prstGeom prst="roundRect">
                <a:avLst>
                  <a:gd name="adj" fmla="val 50000"/>
                </a:avLst>
              </a:prstGeom>
              <a:gradFill>
                <a:gsLst>
                  <a:gs pos="74000">
                    <a:schemeClr val="bg1"/>
                  </a:gs>
                  <a:gs pos="52000">
                    <a:schemeClr val="bg1">
                      <a:lumMod val="85000"/>
                    </a:schemeClr>
                  </a:gs>
                  <a:gs pos="23000">
                    <a:schemeClr val="bg1">
                      <a:lumMod val="65000"/>
                    </a:schemeClr>
                  </a:gs>
                  <a:gs pos="0">
                    <a:schemeClr val="bg1">
                      <a:lumMod val="50000"/>
                    </a:schemeClr>
                  </a:gs>
                  <a:gs pos="100000">
                    <a:schemeClr val="bg1">
                      <a:lumMod val="65000"/>
                    </a:schemeClr>
                  </a:gs>
                </a:gsLst>
                <a:lin ang="5400000" scaled="1"/>
              </a:gradFill>
              <a:ln w="19050">
                <a:gradFill flip="none" rotWithShape="1">
                  <a:gsLst>
                    <a:gs pos="0">
                      <a:schemeClr val="bg1">
                        <a:lumMod val="65000"/>
                      </a:schemeClr>
                    </a:gs>
                    <a:gs pos="43000">
                      <a:schemeClr val="bg1">
                        <a:lumMod val="75000"/>
                      </a:schemeClr>
                    </a:gs>
                    <a:gs pos="79000">
                      <a:schemeClr val="bg1"/>
                    </a:gs>
                    <a:gs pos="61000">
                      <a:schemeClr val="bg1">
                        <a:lumMod val="100000"/>
                      </a:schemeClr>
                    </a:gs>
                    <a:gs pos="100000">
                      <a:schemeClr val="bg1">
                        <a:lumMod val="65000"/>
                      </a:schemeClr>
                    </a:gs>
                  </a:gsLst>
                  <a:lin ang="5400000" scaled="0"/>
                  <a:tileRect/>
                </a:gradFill>
              </a:ln>
              <a:effectLst>
                <a:outerShdw blurRad="25400" sx="102000" sy="102000" algn="ctr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121917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en-US" sz="24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imes New Roman" panose="02020603050405020304" pitchFamily="18" charset="0"/>
                  <a:ea typeface="微软雅黑" panose="020B0503020204020204" pitchFamily="34" charset="-122"/>
                  <a:cs typeface="Times New Roman" panose="02020603050405020304" pitchFamily="18" charset="0"/>
                  <a:sym typeface="Arial" panose="020B0604020202020204" pitchFamily="34" charset="0"/>
                </a:endParaRPr>
              </a:p>
            </p:txBody>
          </p:sp>
        </p:grpSp>
        <p:grpSp>
          <p:nvGrpSpPr>
            <p:cNvPr id="10" name="组合 11">
              <a:extLst>
                <a:ext uri="{FF2B5EF4-FFF2-40B4-BE49-F238E27FC236}">
                  <a16:creationId xmlns:a16="http://schemas.microsoft.com/office/drawing/2014/main" id="{DC627661-CBA2-4FB3-B209-546258E2A848}"/>
                </a:ext>
              </a:extLst>
            </p:cNvPr>
            <p:cNvGrpSpPr/>
            <p:nvPr/>
          </p:nvGrpSpPr>
          <p:grpSpPr>
            <a:xfrm>
              <a:off x="1864504" y="823226"/>
              <a:ext cx="66754" cy="341978"/>
              <a:chOff x="2244442" y="772895"/>
              <a:chExt cx="94671" cy="485002"/>
            </a:xfrm>
          </p:grpSpPr>
          <p:sp>
            <p:nvSpPr>
              <p:cNvPr id="32" name="圆角矩形 33">
                <a:extLst>
                  <a:ext uri="{FF2B5EF4-FFF2-40B4-BE49-F238E27FC236}">
                    <a16:creationId xmlns:a16="http://schemas.microsoft.com/office/drawing/2014/main" id="{EA319C07-EEE2-45A1-BCA6-D47DB67EB719}"/>
                  </a:ext>
                </a:extLst>
              </p:cNvPr>
              <p:cNvSpPr/>
              <p:nvPr/>
            </p:nvSpPr>
            <p:spPr>
              <a:xfrm>
                <a:off x="2244442" y="772895"/>
                <a:ext cx="25706" cy="485002"/>
              </a:xfrm>
              <a:prstGeom prst="roundRect">
                <a:avLst>
                  <a:gd name="adj" fmla="val 50000"/>
                </a:avLst>
              </a:prstGeom>
              <a:gradFill>
                <a:gsLst>
                  <a:gs pos="74000">
                    <a:schemeClr val="bg1"/>
                  </a:gs>
                  <a:gs pos="52000">
                    <a:schemeClr val="bg1">
                      <a:lumMod val="85000"/>
                    </a:schemeClr>
                  </a:gs>
                  <a:gs pos="23000">
                    <a:schemeClr val="bg1">
                      <a:lumMod val="65000"/>
                    </a:schemeClr>
                  </a:gs>
                  <a:gs pos="0">
                    <a:schemeClr val="bg1">
                      <a:lumMod val="50000"/>
                    </a:schemeClr>
                  </a:gs>
                  <a:gs pos="100000">
                    <a:schemeClr val="bg1">
                      <a:lumMod val="65000"/>
                    </a:schemeClr>
                  </a:gs>
                </a:gsLst>
                <a:lin ang="5400000" scaled="1"/>
              </a:gradFill>
              <a:ln w="19050">
                <a:gradFill flip="none" rotWithShape="1">
                  <a:gsLst>
                    <a:gs pos="0">
                      <a:schemeClr val="bg1">
                        <a:lumMod val="65000"/>
                      </a:schemeClr>
                    </a:gs>
                    <a:gs pos="44000">
                      <a:schemeClr val="bg1">
                        <a:lumMod val="75000"/>
                      </a:schemeClr>
                    </a:gs>
                    <a:gs pos="78000">
                      <a:schemeClr val="bg1"/>
                    </a:gs>
                    <a:gs pos="61000">
                      <a:schemeClr val="bg1">
                        <a:lumMod val="100000"/>
                      </a:schemeClr>
                    </a:gs>
                    <a:gs pos="100000">
                      <a:schemeClr val="bg1">
                        <a:lumMod val="65000"/>
                      </a:schemeClr>
                    </a:gs>
                  </a:gsLst>
                  <a:lin ang="5400000" scaled="0"/>
                  <a:tileRect/>
                </a:gradFill>
              </a:ln>
              <a:effectLst>
                <a:outerShdw blurRad="25400" sx="102000" sy="102000" algn="ctr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121917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en-US" sz="24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imes New Roman" panose="02020603050405020304" pitchFamily="18" charset="0"/>
                  <a:ea typeface="微软雅黑" panose="020B0503020204020204" pitchFamily="34" charset="-122"/>
                  <a:cs typeface="Times New Roman" panose="02020603050405020304" pitchFamily="18" charset="0"/>
                  <a:sym typeface="Arial" panose="020B0604020202020204" pitchFamily="34" charset="0"/>
                </a:endParaRPr>
              </a:p>
            </p:txBody>
          </p:sp>
          <p:sp>
            <p:nvSpPr>
              <p:cNvPr id="33" name="圆角矩形 34">
                <a:extLst>
                  <a:ext uri="{FF2B5EF4-FFF2-40B4-BE49-F238E27FC236}">
                    <a16:creationId xmlns:a16="http://schemas.microsoft.com/office/drawing/2014/main" id="{70DEBA42-734D-4E5D-81E4-5DDA79CFD261}"/>
                  </a:ext>
                </a:extLst>
              </p:cNvPr>
              <p:cNvSpPr/>
              <p:nvPr/>
            </p:nvSpPr>
            <p:spPr>
              <a:xfrm>
                <a:off x="2313407" y="772895"/>
                <a:ext cx="25706" cy="485002"/>
              </a:xfrm>
              <a:prstGeom prst="roundRect">
                <a:avLst>
                  <a:gd name="adj" fmla="val 50000"/>
                </a:avLst>
              </a:prstGeom>
              <a:gradFill>
                <a:gsLst>
                  <a:gs pos="74000">
                    <a:schemeClr val="bg1"/>
                  </a:gs>
                  <a:gs pos="52000">
                    <a:schemeClr val="bg1">
                      <a:lumMod val="85000"/>
                    </a:schemeClr>
                  </a:gs>
                  <a:gs pos="23000">
                    <a:schemeClr val="bg1">
                      <a:lumMod val="65000"/>
                    </a:schemeClr>
                  </a:gs>
                  <a:gs pos="0">
                    <a:schemeClr val="bg1">
                      <a:lumMod val="50000"/>
                    </a:schemeClr>
                  </a:gs>
                  <a:gs pos="100000">
                    <a:schemeClr val="bg1">
                      <a:lumMod val="65000"/>
                    </a:schemeClr>
                  </a:gs>
                </a:gsLst>
                <a:lin ang="5400000" scaled="1"/>
              </a:gradFill>
              <a:ln w="19050">
                <a:gradFill flip="none" rotWithShape="1">
                  <a:gsLst>
                    <a:gs pos="0">
                      <a:schemeClr val="bg1">
                        <a:lumMod val="65000"/>
                      </a:schemeClr>
                    </a:gs>
                    <a:gs pos="43000">
                      <a:schemeClr val="bg1">
                        <a:lumMod val="75000"/>
                      </a:schemeClr>
                    </a:gs>
                    <a:gs pos="79000">
                      <a:schemeClr val="bg1"/>
                    </a:gs>
                    <a:gs pos="61000">
                      <a:schemeClr val="bg1">
                        <a:lumMod val="100000"/>
                      </a:schemeClr>
                    </a:gs>
                    <a:gs pos="100000">
                      <a:schemeClr val="bg1">
                        <a:lumMod val="65000"/>
                      </a:schemeClr>
                    </a:gs>
                  </a:gsLst>
                  <a:lin ang="5400000" scaled="0"/>
                  <a:tileRect/>
                </a:gradFill>
              </a:ln>
              <a:effectLst>
                <a:outerShdw blurRad="25400" sx="102000" sy="102000" algn="ctr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121917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en-US" sz="24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imes New Roman" panose="02020603050405020304" pitchFamily="18" charset="0"/>
                  <a:ea typeface="微软雅黑" panose="020B0503020204020204" pitchFamily="34" charset="-122"/>
                  <a:cs typeface="Times New Roman" panose="02020603050405020304" pitchFamily="18" charset="0"/>
                  <a:sym typeface="Arial" panose="020B0604020202020204" pitchFamily="34" charset="0"/>
                </a:endParaRPr>
              </a:p>
            </p:txBody>
          </p:sp>
        </p:grpSp>
        <p:grpSp>
          <p:nvGrpSpPr>
            <p:cNvPr id="11" name="组合 12">
              <a:extLst>
                <a:ext uri="{FF2B5EF4-FFF2-40B4-BE49-F238E27FC236}">
                  <a16:creationId xmlns:a16="http://schemas.microsoft.com/office/drawing/2014/main" id="{6EA636E9-D282-4454-91A2-B6EFBF9C7BB3}"/>
                </a:ext>
              </a:extLst>
            </p:cNvPr>
            <p:cNvGrpSpPr/>
            <p:nvPr/>
          </p:nvGrpSpPr>
          <p:grpSpPr>
            <a:xfrm>
              <a:off x="2120214" y="823226"/>
              <a:ext cx="66754" cy="341978"/>
              <a:chOff x="2244442" y="772895"/>
              <a:chExt cx="94671" cy="485002"/>
            </a:xfrm>
          </p:grpSpPr>
          <p:sp>
            <p:nvSpPr>
              <p:cNvPr id="30" name="圆角矩形 31">
                <a:extLst>
                  <a:ext uri="{FF2B5EF4-FFF2-40B4-BE49-F238E27FC236}">
                    <a16:creationId xmlns:a16="http://schemas.microsoft.com/office/drawing/2014/main" id="{E178D925-C3DA-4F2F-9C48-831CBC2B40B5}"/>
                  </a:ext>
                </a:extLst>
              </p:cNvPr>
              <p:cNvSpPr/>
              <p:nvPr/>
            </p:nvSpPr>
            <p:spPr>
              <a:xfrm>
                <a:off x="2244442" y="772895"/>
                <a:ext cx="25706" cy="485002"/>
              </a:xfrm>
              <a:prstGeom prst="roundRect">
                <a:avLst>
                  <a:gd name="adj" fmla="val 50000"/>
                </a:avLst>
              </a:prstGeom>
              <a:gradFill>
                <a:gsLst>
                  <a:gs pos="74000">
                    <a:schemeClr val="bg1"/>
                  </a:gs>
                  <a:gs pos="52000">
                    <a:schemeClr val="bg1">
                      <a:lumMod val="85000"/>
                    </a:schemeClr>
                  </a:gs>
                  <a:gs pos="23000">
                    <a:schemeClr val="bg1">
                      <a:lumMod val="65000"/>
                    </a:schemeClr>
                  </a:gs>
                  <a:gs pos="0">
                    <a:schemeClr val="bg1">
                      <a:lumMod val="50000"/>
                    </a:schemeClr>
                  </a:gs>
                  <a:gs pos="100000">
                    <a:schemeClr val="bg1">
                      <a:lumMod val="65000"/>
                    </a:schemeClr>
                  </a:gs>
                </a:gsLst>
                <a:lin ang="5400000" scaled="1"/>
              </a:gradFill>
              <a:ln w="19050">
                <a:gradFill flip="none" rotWithShape="1">
                  <a:gsLst>
                    <a:gs pos="0">
                      <a:schemeClr val="bg1">
                        <a:lumMod val="65000"/>
                      </a:schemeClr>
                    </a:gs>
                    <a:gs pos="44000">
                      <a:schemeClr val="bg1">
                        <a:lumMod val="75000"/>
                      </a:schemeClr>
                    </a:gs>
                    <a:gs pos="78000">
                      <a:schemeClr val="bg1"/>
                    </a:gs>
                    <a:gs pos="61000">
                      <a:schemeClr val="bg1">
                        <a:lumMod val="100000"/>
                      </a:schemeClr>
                    </a:gs>
                    <a:gs pos="100000">
                      <a:schemeClr val="bg1">
                        <a:lumMod val="65000"/>
                      </a:schemeClr>
                    </a:gs>
                  </a:gsLst>
                  <a:lin ang="5400000" scaled="0"/>
                  <a:tileRect/>
                </a:gradFill>
              </a:ln>
              <a:effectLst>
                <a:outerShdw blurRad="25400" sx="102000" sy="102000" algn="ctr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121917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en-US" sz="24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imes New Roman" panose="02020603050405020304" pitchFamily="18" charset="0"/>
                  <a:ea typeface="微软雅黑" panose="020B0503020204020204" pitchFamily="34" charset="-122"/>
                  <a:cs typeface="Times New Roman" panose="02020603050405020304" pitchFamily="18" charset="0"/>
                  <a:sym typeface="Arial" panose="020B0604020202020204" pitchFamily="34" charset="0"/>
                </a:endParaRPr>
              </a:p>
            </p:txBody>
          </p:sp>
          <p:sp>
            <p:nvSpPr>
              <p:cNvPr id="31" name="圆角矩形 32">
                <a:extLst>
                  <a:ext uri="{FF2B5EF4-FFF2-40B4-BE49-F238E27FC236}">
                    <a16:creationId xmlns:a16="http://schemas.microsoft.com/office/drawing/2014/main" id="{CE87F711-929C-4F2E-BC17-2182F88EDF8C}"/>
                  </a:ext>
                </a:extLst>
              </p:cNvPr>
              <p:cNvSpPr/>
              <p:nvPr/>
            </p:nvSpPr>
            <p:spPr>
              <a:xfrm>
                <a:off x="2313407" y="772895"/>
                <a:ext cx="25706" cy="485002"/>
              </a:xfrm>
              <a:prstGeom prst="roundRect">
                <a:avLst>
                  <a:gd name="adj" fmla="val 50000"/>
                </a:avLst>
              </a:prstGeom>
              <a:gradFill>
                <a:gsLst>
                  <a:gs pos="74000">
                    <a:schemeClr val="bg1"/>
                  </a:gs>
                  <a:gs pos="52000">
                    <a:schemeClr val="bg1">
                      <a:lumMod val="85000"/>
                    </a:schemeClr>
                  </a:gs>
                  <a:gs pos="23000">
                    <a:schemeClr val="bg1">
                      <a:lumMod val="65000"/>
                    </a:schemeClr>
                  </a:gs>
                  <a:gs pos="0">
                    <a:schemeClr val="bg1">
                      <a:lumMod val="50000"/>
                    </a:schemeClr>
                  </a:gs>
                  <a:gs pos="100000">
                    <a:schemeClr val="bg1">
                      <a:lumMod val="65000"/>
                    </a:schemeClr>
                  </a:gs>
                </a:gsLst>
                <a:lin ang="5400000" scaled="1"/>
              </a:gradFill>
              <a:ln w="19050">
                <a:gradFill flip="none" rotWithShape="1">
                  <a:gsLst>
                    <a:gs pos="0">
                      <a:schemeClr val="bg1">
                        <a:lumMod val="65000"/>
                      </a:schemeClr>
                    </a:gs>
                    <a:gs pos="43000">
                      <a:schemeClr val="bg1">
                        <a:lumMod val="75000"/>
                      </a:schemeClr>
                    </a:gs>
                    <a:gs pos="79000">
                      <a:schemeClr val="bg1"/>
                    </a:gs>
                    <a:gs pos="61000">
                      <a:schemeClr val="bg1">
                        <a:lumMod val="100000"/>
                      </a:schemeClr>
                    </a:gs>
                    <a:gs pos="100000">
                      <a:schemeClr val="bg1">
                        <a:lumMod val="65000"/>
                      </a:schemeClr>
                    </a:gs>
                  </a:gsLst>
                  <a:lin ang="5400000" scaled="0"/>
                  <a:tileRect/>
                </a:gradFill>
              </a:ln>
              <a:effectLst>
                <a:outerShdw blurRad="25400" sx="102000" sy="102000" algn="ctr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121917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en-US" sz="24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imes New Roman" panose="02020603050405020304" pitchFamily="18" charset="0"/>
                  <a:ea typeface="微软雅黑" panose="020B0503020204020204" pitchFamily="34" charset="-122"/>
                  <a:cs typeface="Times New Roman" panose="02020603050405020304" pitchFamily="18" charset="0"/>
                  <a:sym typeface="Arial" panose="020B0604020202020204" pitchFamily="34" charset="0"/>
                </a:endParaRPr>
              </a:p>
            </p:txBody>
          </p:sp>
        </p:grpSp>
        <p:grpSp>
          <p:nvGrpSpPr>
            <p:cNvPr id="12" name="组合 13">
              <a:extLst>
                <a:ext uri="{FF2B5EF4-FFF2-40B4-BE49-F238E27FC236}">
                  <a16:creationId xmlns:a16="http://schemas.microsoft.com/office/drawing/2014/main" id="{5C58E1BB-473B-492C-ADF8-301A8E1B318E}"/>
                </a:ext>
              </a:extLst>
            </p:cNvPr>
            <p:cNvGrpSpPr/>
            <p:nvPr/>
          </p:nvGrpSpPr>
          <p:grpSpPr>
            <a:xfrm>
              <a:off x="2375926" y="823226"/>
              <a:ext cx="66754" cy="341978"/>
              <a:chOff x="2244442" y="772895"/>
              <a:chExt cx="94671" cy="485002"/>
            </a:xfrm>
          </p:grpSpPr>
          <p:sp>
            <p:nvSpPr>
              <p:cNvPr id="28" name="圆角矩形 29">
                <a:extLst>
                  <a:ext uri="{FF2B5EF4-FFF2-40B4-BE49-F238E27FC236}">
                    <a16:creationId xmlns:a16="http://schemas.microsoft.com/office/drawing/2014/main" id="{7FF92914-8967-4F8C-9F98-19425D83A902}"/>
                  </a:ext>
                </a:extLst>
              </p:cNvPr>
              <p:cNvSpPr/>
              <p:nvPr/>
            </p:nvSpPr>
            <p:spPr>
              <a:xfrm>
                <a:off x="2244442" y="772895"/>
                <a:ext cx="25706" cy="485002"/>
              </a:xfrm>
              <a:prstGeom prst="roundRect">
                <a:avLst>
                  <a:gd name="adj" fmla="val 50000"/>
                </a:avLst>
              </a:prstGeom>
              <a:gradFill>
                <a:gsLst>
                  <a:gs pos="74000">
                    <a:schemeClr val="bg1"/>
                  </a:gs>
                  <a:gs pos="52000">
                    <a:schemeClr val="bg1">
                      <a:lumMod val="85000"/>
                    </a:schemeClr>
                  </a:gs>
                  <a:gs pos="23000">
                    <a:schemeClr val="bg1">
                      <a:lumMod val="65000"/>
                    </a:schemeClr>
                  </a:gs>
                  <a:gs pos="0">
                    <a:schemeClr val="bg1">
                      <a:lumMod val="50000"/>
                    </a:schemeClr>
                  </a:gs>
                  <a:gs pos="100000">
                    <a:schemeClr val="bg1">
                      <a:lumMod val="65000"/>
                    </a:schemeClr>
                  </a:gs>
                </a:gsLst>
                <a:lin ang="5400000" scaled="1"/>
              </a:gradFill>
              <a:ln w="19050">
                <a:gradFill flip="none" rotWithShape="1">
                  <a:gsLst>
                    <a:gs pos="0">
                      <a:schemeClr val="bg1">
                        <a:lumMod val="65000"/>
                      </a:schemeClr>
                    </a:gs>
                    <a:gs pos="44000">
                      <a:schemeClr val="bg1">
                        <a:lumMod val="75000"/>
                      </a:schemeClr>
                    </a:gs>
                    <a:gs pos="78000">
                      <a:schemeClr val="bg1"/>
                    </a:gs>
                    <a:gs pos="61000">
                      <a:schemeClr val="bg1">
                        <a:lumMod val="100000"/>
                      </a:schemeClr>
                    </a:gs>
                    <a:gs pos="100000">
                      <a:schemeClr val="bg1">
                        <a:lumMod val="65000"/>
                      </a:schemeClr>
                    </a:gs>
                  </a:gsLst>
                  <a:lin ang="5400000" scaled="0"/>
                  <a:tileRect/>
                </a:gradFill>
              </a:ln>
              <a:effectLst>
                <a:outerShdw blurRad="25400" sx="102000" sy="102000" algn="ctr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121917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en-US" sz="24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imes New Roman" panose="02020603050405020304" pitchFamily="18" charset="0"/>
                  <a:ea typeface="微软雅黑" panose="020B0503020204020204" pitchFamily="34" charset="-122"/>
                  <a:cs typeface="Times New Roman" panose="02020603050405020304" pitchFamily="18" charset="0"/>
                  <a:sym typeface="Arial" panose="020B0604020202020204" pitchFamily="34" charset="0"/>
                </a:endParaRPr>
              </a:p>
            </p:txBody>
          </p:sp>
          <p:sp>
            <p:nvSpPr>
              <p:cNvPr id="29" name="圆角矩形 30">
                <a:extLst>
                  <a:ext uri="{FF2B5EF4-FFF2-40B4-BE49-F238E27FC236}">
                    <a16:creationId xmlns:a16="http://schemas.microsoft.com/office/drawing/2014/main" id="{848B651B-7E94-4E65-8B8D-FBAA9C57FF42}"/>
                  </a:ext>
                </a:extLst>
              </p:cNvPr>
              <p:cNvSpPr/>
              <p:nvPr/>
            </p:nvSpPr>
            <p:spPr>
              <a:xfrm>
                <a:off x="2313407" y="772895"/>
                <a:ext cx="25706" cy="485002"/>
              </a:xfrm>
              <a:prstGeom prst="roundRect">
                <a:avLst>
                  <a:gd name="adj" fmla="val 50000"/>
                </a:avLst>
              </a:prstGeom>
              <a:gradFill>
                <a:gsLst>
                  <a:gs pos="74000">
                    <a:schemeClr val="bg1"/>
                  </a:gs>
                  <a:gs pos="52000">
                    <a:schemeClr val="bg1">
                      <a:lumMod val="85000"/>
                    </a:schemeClr>
                  </a:gs>
                  <a:gs pos="23000">
                    <a:schemeClr val="bg1">
                      <a:lumMod val="65000"/>
                    </a:schemeClr>
                  </a:gs>
                  <a:gs pos="0">
                    <a:schemeClr val="bg1">
                      <a:lumMod val="50000"/>
                    </a:schemeClr>
                  </a:gs>
                  <a:gs pos="100000">
                    <a:schemeClr val="bg1">
                      <a:lumMod val="65000"/>
                    </a:schemeClr>
                  </a:gs>
                </a:gsLst>
                <a:lin ang="5400000" scaled="1"/>
              </a:gradFill>
              <a:ln w="19050">
                <a:gradFill flip="none" rotWithShape="1">
                  <a:gsLst>
                    <a:gs pos="0">
                      <a:schemeClr val="bg1">
                        <a:lumMod val="65000"/>
                      </a:schemeClr>
                    </a:gs>
                    <a:gs pos="43000">
                      <a:schemeClr val="bg1">
                        <a:lumMod val="75000"/>
                      </a:schemeClr>
                    </a:gs>
                    <a:gs pos="79000">
                      <a:schemeClr val="bg1"/>
                    </a:gs>
                    <a:gs pos="61000">
                      <a:schemeClr val="bg1">
                        <a:lumMod val="100000"/>
                      </a:schemeClr>
                    </a:gs>
                    <a:gs pos="100000">
                      <a:schemeClr val="bg1">
                        <a:lumMod val="65000"/>
                      </a:schemeClr>
                    </a:gs>
                  </a:gsLst>
                  <a:lin ang="5400000" scaled="0"/>
                  <a:tileRect/>
                </a:gradFill>
              </a:ln>
              <a:effectLst>
                <a:outerShdw blurRad="25400" sx="102000" sy="102000" algn="ctr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121917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en-US" sz="24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imes New Roman" panose="02020603050405020304" pitchFamily="18" charset="0"/>
                  <a:ea typeface="微软雅黑" panose="020B0503020204020204" pitchFamily="34" charset="-122"/>
                  <a:cs typeface="Times New Roman" panose="02020603050405020304" pitchFamily="18" charset="0"/>
                  <a:sym typeface="Arial" panose="020B0604020202020204" pitchFamily="34" charset="0"/>
                </a:endParaRPr>
              </a:p>
            </p:txBody>
          </p:sp>
        </p:grpSp>
        <p:grpSp>
          <p:nvGrpSpPr>
            <p:cNvPr id="13" name="组合 14">
              <a:extLst>
                <a:ext uri="{FF2B5EF4-FFF2-40B4-BE49-F238E27FC236}">
                  <a16:creationId xmlns:a16="http://schemas.microsoft.com/office/drawing/2014/main" id="{43061EA6-D580-43EE-B894-1560431F90DE}"/>
                </a:ext>
              </a:extLst>
            </p:cNvPr>
            <p:cNvGrpSpPr/>
            <p:nvPr/>
          </p:nvGrpSpPr>
          <p:grpSpPr>
            <a:xfrm>
              <a:off x="2631636" y="823226"/>
              <a:ext cx="66754" cy="341978"/>
              <a:chOff x="2244442" y="772895"/>
              <a:chExt cx="94671" cy="485002"/>
            </a:xfrm>
          </p:grpSpPr>
          <p:sp>
            <p:nvSpPr>
              <p:cNvPr id="26" name="圆角矩形 27">
                <a:extLst>
                  <a:ext uri="{FF2B5EF4-FFF2-40B4-BE49-F238E27FC236}">
                    <a16:creationId xmlns:a16="http://schemas.microsoft.com/office/drawing/2014/main" id="{4E8804B9-691C-4DC4-8E1B-E67657BC4766}"/>
                  </a:ext>
                </a:extLst>
              </p:cNvPr>
              <p:cNvSpPr/>
              <p:nvPr/>
            </p:nvSpPr>
            <p:spPr>
              <a:xfrm>
                <a:off x="2244442" y="772895"/>
                <a:ext cx="25706" cy="485002"/>
              </a:xfrm>
              <a:prstGeom prst="roundRect">
                <a:avLst>
                  <a:gd name="adj" fmla="val 50000"/>
                </a:avLst>
              </a:prstGeom>
              <a:gradFill>
                <a:gsLst>
                  <a:gs pos="74000">
                    <a:schemeClr val="bg1"/>
                  </a:gs>
                  <a:gs pos="52000">
                    <a:schemeClr val="bg1">
                      <a:lumMod val="85000"/>
                    </a:schemeClr>
                  </a:gs>
                  <a:gs pos="23000">
                    <a:schemeClr val="bg1">
                      <a:lumMod val="65000"/>
                    </a:schemeClr>
                  </a:gs>
                  <a:gs pos="0">
                    <a:schemeClr val="bg1">
                      <a:lumMod val="50000"/>
                    </a:schemeClr>
                  </a:gs>
                  <a:gs pos="100000">
                    <a:schemeClr val="bg1">
                      <a:lumMod val="65000"/>
                    </a:schemeClr>
                  </a:gs>
                </a:gsLst>
                <a:lin ang="5400000" scaled="1"/>
              </a:gradFill>
              <a:ln w="19050">
                <a:gradFill flip="none" rotWithShape="1">
                  <a:gsLst>
                    <a:gs pos="0">
                      <a:schemeClr val="bg1">
                        <a:lumMod val="65000"/>
                      </a:schemeClr>
                    </a:gs>
                    <a:gs pos="44000">
                      <a:schemeClr val="bg1">
                        <a:lumMod val="75000"/>
                      </a:schemeClr>
                    </a:gs>
                    <a:gs pos="78000">
                      <a:schemeClr val="bg1"/>
                    </a:gs>
                    <a:gs pos="61000">
                      <a:schemeClr val="bg1">
                        <a:lumMod val="100000"/>
                      </a:schemeClr>
                    </a:gs>
                    <a:gs pos="100000">
                      <a:schemeClr val="bg1">
                        <a:lumMod val="65000"/>
                      </a:schemeClr>
                    </a:gs>
                  </a:gsLst>
                  <a:lin ang="5400000" scaled="0"/>
                  <a:tileRect/>
                </a:gradFill>
              </a:ln>
              <a:effectLst>
                <a:outerShdw blurRad="25400" sx="102000" sy="102000" algn="ctr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121917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en-US" sz="24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imes New Roman" panose="02020603050405020304" pitchFamily="18" charset="0"/>
                  <a:ea typeface="微软雅黑" panose="020B0503020204020204" pitchFamily="34" charset="-122"/>
                  <a:cs typeface="Times New Roman" panose="02020603050405020304" pitchFamily="18" charset="0"/>
                  <a:sym typeface="Arial" panose="020B0604020202020204" pitchFamily="34" charset="0"/>
                </a:endParaRPr>
              </a:p>
            </p:txBody>
          </p:sp>
          <p:sp>
            <p:nvSpPr>
              <p:cNvPr id="27" name="圆角矩形 28">
                <a:extLst>
                  <a:ext uri="{FF2B5EF4-FFF2-40B4-BE49-F238E27FC236}">
                    <a16:creationId xmlns:a16="http://schemas.microsoft.com/office/drawing/2014/main" id="{98BED565-C354-4FA4-884D-7C9D1FA1D155}"/>
                  </a:ext>
                </a:extLst>
              </p:cNvPr>
              <p:cNvSpPr/>
              <p:nvPr/>
            </p:nvSpPr>
            <p:spPr>
              <a:xfrm>
                <a:off x="2313407" y="772895"/>
                <a:ext cx="25706" cy="485002"/>
              </a:xfrm>
              <a:prstGeom prst="roundRect">
                <a:avLst>
                  <a:gd name="adj" fmla="val 50000"/>
                </a:avLst>
              </a:prstGeom>
              <a:gradFill>
                <a:gsLst>
                  <a:gs pos="74000">
                    <a:schemeClr val="bg1"/>
                  </a:gs>
                  <a:gs pos="52000">
                    <a:schemeClr val="bg1">
                      <a:lumMod val="85000"/>
                    </a:schemeClr>
                  </a:gs>
                  <a:gs pos="23000">
                    <a:schemeClr val="bg1">
                      <a:lumMod val="65000"/>
                    </a:schemeClr>
                  </a:gs>
                  <a:gs pos="0">
                    <a:schemeClr val="bg1">
                      <a:lumMod val="50000"/>
                    </a:schemeClr>
                  </a:gs>
                  <a:gs pos="100000">
                    <a:schemeClr val="bg1">
                      <a:lumMod val="65000"/>
                    </a:schemeClr>
                  </a:gs>
                </a:gsLst>
                <a:lin ang="5400000" scaled="1"/>
              </a:gradFill>
              <a:ln w="19050">
                <a:gradFill flip="none" rotWithShape="1">
                  <a:gsLst>
                    <a:gs pos="0">
                      <a:schemeClr val="bg1">
                        <a:lumMod val="65000"/>
                      </a:schemeClr>
                    </a:gs>
                    <a:gs pos="43000">
                      <a:schemeClr val="bg1">
                        <a:lumMod val="75000"/>
                      </a:schemeClr>
                    </a:gs>
                    <a:gs pos="79000">
                      <a:schemeClr val="bg1"/>
                    </a:gs>
                    <a:gs pos="61000">
                      <a:schemeClr val="bg1">
                        <a:lumMod val="100000"/>
                      </a:schemeClr>
                    </a:gs>
                    <a:gs pos="100000">
                      <a:schemeClr val="bg1">
                        <a:lumMod val="65000"/>
                      </a:schemeClr>
                    </a:gs>
                  </a:gsLst>
                  <a:lin ang="5400000" scaled="0"/>
                  <a:tileRect/>
                </a:gradFill>
              </a:ln>
              <a:effectLst>
                <a:outerShdw blurRad="25400" sx="102000" sy="102000" algn="ctr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121917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en-US" sz="24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imes New Roman" panose="02020603050405020304" pitchFamily="18" charset="0"/>
                  <a:ea typeface="微软雅黑" panose="020B0503020204020204" pitchFamily="34" charset="-122"/>
                  <a:cs typeface="Times New Roman" panose="02020603050405020304" pitchFamily="18" charset="0"/>
                  <a:sym typeface="Arial" panose="020B0604020202020204" pitchFamily="34" charset="0"/>
                </a:endParaRPr>
              </a:p>
            </p:txBody>
          </p:sp>
        </p:grpSp>
        <p:grpSp>
          <p:nvGrpSpPr>
            <p:cNvPr id="14" name="组合 15">
              <a:extLst>
                <a:ext uri="{FF2B5EF4-FFF2-40B4-BE49-F238E27FC236}">
                  <a16:creationId xmlns:a16="http://schemas.microsoft.com/office/drawing/2014/main" id="{EB00043C-4E82-4C89-84C2-4A412EA59E8D}"/>
                </a:ext>
              </a:extLst>
            </p:cNvPr>
            <p:cNvGrpSpPr/>
            <p:nvPr/>
          </p:nvGrpSpPr>
          <p:grpSpPr>
            <a:xfrm>
              <a:off x="2887348" y="823226"/>
              <a:ext cx="66754" cy="341978"/>
              <a:chOff x="2244442" y="772895"/>
              <a:chExt cx="94671" cy="485002"/>
            </a:xfrm>
          </p:grpSpPr>
          <p:sp>
            <p:nvSpPr>
              <p:cNvPr id="24" name="圆角矩形 25">
                <a:extLst>
                  <a:ext uri="{FF2B5EF4-FFF2-40B4-BE49-F238E27FC236}">
                    <a16:creationId xmlns:a16="http://schemas.microsoft.com/office/drawing/2014/main" id="{0F7138FC-7119-454F-8E25-864B960E4A4F}"/>
                  </a:ext>
                </a:extLst>
              </p:cNvPr>
              <p:cNvSpPr/>
              <p:nvPr/>
            </p:nvSpPr>
            <p:spPr>
              <a:xfrm>
                <a:off x="2244442" y="772895"/>
                <a:ext cx="25706" cy="485002"/>
              </a:xfrm>
              <a:prstGeom prst="roundRect">
                <a:avLst>
                  <a:gd name="adj" fmla="val 50000"/>
                </a:avLst>
              </a:prstGeom>
              <a:gradFill>
                <a:gsLst>
                  <a:gs pos="74000">
                    <a:schemeClr val="bg1"/>
                  </a:gs>
                  <a:gs pos="52000">
                    <a:schemeClr val="bg1">
                      <a:lumMod val="85000"/>
                    </a:schemeClr>
                  </a:gs>
                  <a:gs pos="23000">
                    <a:schemeClr val="bg1">
                      <a:lumMod val="65000"/>
                    </a:schemeClr>
                  </a:gs>
                  <a:gs pos="0">
                    <a:schemeClr val="bg1">
                      <a:lumMod val="50000"/>
                    </a:schemeClr>
                  </a:gs>
                  <a:gs pos="100000">
                    <a:schemeClr val="bg1">
                      <a:lumMod val="65000"/>
                    </a:schemeClr>
                  </a:gs>
                </a:gsLst>
                <a:lin ang="5400000" scaled="1"/>
              </a:gradFill>
              <a:ln w="19050">
                <a:gradFill flip="none" rotWithShape="1">
                  <a:gsLst>
                    <a:gs pos="0">
                      <a:schemeClr val="bg1">
                        <a:lumMod val="65000"/>
                      </a:schemeClr>
                    </a:gs>
                    <a:gs pos="44000">
                      <a:schemeClr val="bg1">
                        <a:lumMod val="75000"/>
                      </a:schemeClr>
                    </a:gs>
                    <a:gs pos="78000">
                      <a:schemeClr val="bg1"/>
                    </a:gs>
                    <a:gs pos="61000">
                      <a:schemeClr val="bg1">
                        <a:lumMod val="100000"/>
                      </a:schemeClr>
                    </a:gs>
                    <a:gs pos="100000">
                      <a:schemeClr val="bg1">
                        <a:lumMod val="65000"/>
                      </a:schemeClr>
                    </a:gs>
                  </a:gsLst>
                  <a:lin ang="5400000" scaled="0"/>
                  <a:tileRect/>
                </a:gradFill>
              </a:ln>
              <a:effectLst>
                <a:outerShdw blurRad="25400" sx="102000" sy="102000" algn="ctr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121917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en-US" sz="24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imes New Roman" panose="02020603050405020304" pitchFamily="18" charset="0"/>
                  <a:ea typeface="微软雅黑" panose="020B0503020204020204" pitchFamily="34" charset="-122"/>
                  <a:cs typeface="Times New Roman" panose="02020603050405020304" pitchFamily="18" charset="0"/>
                  <a:sym typeface="Arial" panose="020B0604020202020204" pitchFamily="34" charset="0"/>
                </a:endParaRPr>
              </a:p>
            </p:txBody>
          </p:sp>
          <p:sp>
            <p:nvSpPr>
              <p:cNvPr id="25" name="圆角矩形 26">
                <a:extLst>
                  <a:ext uri="{FF2B5EF4-FFF2-40B4-BE49-F238E27FC236}">
                    <a16:creationId xmlns:a16="http://schemas.microsoft.com/office/drawing/2014/main" id="{99D7F90E-A1E5-40A8-BE04-E86E4A206216}"/>
                  </a:ext>
                </a:extLst>
              </p:cNvPr>
              <p:cNvSpPr/>
              <p:nvPr/>
            </p:nvSpPr>
            <p:spPr>
              <a:xfrm>
                <a:off x="2313407" y="772895"/>
                <a:ext cx="25706" cy="485002"/>
              </a:xfrm>
              <a:prstGeom prst="roundRect">
                <a:avLst>
                  <a:gd name="adj" fmla="val 50000"/>
                </a:avLst>
              </a:prstGeom>
              <a:gradFill>
                <a:gsLst>
                  <a:gs pos="74000">
                    <a:schemeClr val="bg1"/>
                  </a:gs>
                  <a:gs pos="52000">
                    <a:schemeClr val="bg1">
                      <a:lumMod val="85000"/>
                    </a:schemeClr>
                  </a:gs>
                  <a:gs pos="23000">
                    <a:schemeClr val="bg1">
                      <a:lumMod val="65000"/>
                    </a:schemeClr>
                  </a:gs>
                  <a:gs pos="0">
                    <a:schemeClr val="bg1">
                      <a:lumMod val="50000"/>
                    </a:schemeClr>
                  </a:gs>
                  <a:gs pos="100000">
                    <a:schemeClr val="bg1">
                      <a:lumMod val="65000"/>
                    </a:schemeClr>
                  </a:gs>
                </a:gsLst>
                <a:lin ang="5400000" scaled="1"/>
              </a:gradFill>
              <a:ln w="19050">
                <a:gradFill flip="none" rotWithShape="1">
                  <a:gsLst>
                    <a:gs pos="0">
                      <a:schemeClr val="bg1">
                        <a:lumMod val="65000"/>
                      </a:schemeClr>
                    </a:gs>
                    <a:gs pos="43000">
                      <a:schemeClr val="bg1">
                        <a:lumMod val="75000"/>
                      </a:schemeClr>
                    </a:gs>
                    <a:gs pos="79000">
                      <a:schemeClr val="bg1"/>
                    </a:gs>
                    <a:gs pos="61000">
                      <a:schemeClr val="bg1">
                        <a:lumMod val="100000"/>
                      </a:schemeClr>
                    </a:gs>
                    <a:gs pos="100000">
                      <a:schemeClr val="bg1">
                        <a:lumMod val="65000"/>
                      </a:schemeClr>
                    </a:gs>
                  </a:gsLst>
                  <a:lin ang="5400000" scaled="0"/>
                  <a:tileRect/>
                </a:gradFill>
              </a:ln>
              <a:effectLst>
                <a:outerShdw blurRad="25400" sx="102000" sy="102000" algn="ctr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121917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en-US" sz="24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imes New Roman" panose="02020603050405020304" pitchFamily="18" charset="0"/>
                  <a:ea typeface="微软雅黑" panose="020B0503020204020204" pitchFamily="34" charset="-122"/>
                  <a:cs typeface="Times New Roman" panose="02020603050405020304" pitchFamily="18" charset="0"/>
                  <a:sym typeface="Arial" panose="020B0604020202020204" pitchFamily="34" charset="0"/>
                </a:endParaRPr>
              </a:p>
            </p:txBody>
          </p:sp>
        </p:grpSp>
        <p:grpSp>
          <p:nvGrpSpPr>
            <p:cNvPr id="15" name="组合 16">
              <a:extLst>
                <a:ext uri="{FF2B5EF4-FFF2-40B4-BE49-F238E27FC236}">
                  <a16:creationId xmlns:a16="http://schemas.microsoft.com/office/drawing/2014/main" id="{8CEACB4B-8BAC-45E0-A950-C39E545EB542}"/>
                </a:ext>
              </a:extLst>
            </p:cNvPr>
            <p:cNvGrpSpPr/>
            <p:nvPr/>
          </p:nvGrpSpPr>
          <p:grpSpPr>
            <a:xfrm>
              <a:off x="3143059" y="823226"/>
              <a:ext cx="66754" cy="341978"/>
              <a:chOff x="2244442" y="772895"/>
              <a:chExt cx="94671" cy="485002"/>
            </a:xfrm>
          </p:grpSpPr>
          <p:sp>
            <p:nvSpPr>
              <p:cNvPr id="22" name="圆角矩形 23">
                <a:extLst>
                  <a:ext uri="{FF2B5EF4-FFF2-40B4-BE49-F238E27FC236}">
                    <a16:creationId xmlns:a16="http://schemas.microsoft.com/office/drawing/2014/main" id="{1D3952B0-3238-48F7-8527-C01EB7D9747A}"/>
                  </a:ext>
                </a:extLst>
              </p:cNvPr>
              <p:cNvSpPr/>
              <p:nvPr/>
            </p:nvSpPr>
            <p:spPr>
              <a:xfrm>
                <a:off x="2244442" y="772895"/>
                <a:ext cx="25706" cy="485002"/>
              </a:xfrm>
              <a:prstGeom prst="roundRect">
                <a:avLst>
                  <a:gd name="adj" fmla="val 50000"/>
                </a:avLst>
              </a:prstGeom>
              <a:gradFill>
                <a:gsLst>
                  <a:gs pos="74000">
                    <a:schemeClr val="bg1"/>
                  </a:gs>
                  <a:gs pos="52000">
                    <a:schemeClr val="bg1">
                      <a:lumMod val="85000"/>
                    </a:schemeClr>
                  </a:gs>
                  <a:gs pos="23000">
                    <a:schemeClr val="bg1">
                      <a:lumMod val="65000"/>
                    </a:schemeClr>
                  </a:gs>
                  <a:gs pos="0">
                    <a:schemeClr val="bg1">
                      <a:lumMod val="50000"/>
                    </a:schemeClr>
                  </a:gs>
                  <a:gs pos="100000">
                    <a:schemeClr val="bg1">
                      <a:lumMod val="65000"/>
                    </a:schemeClr>
                  </a:gs>
                </a:gsLst>
                <a:lin ang="5400000" scaled="1"/>
              </a:gradFill>
              <a:ln w="19050">
                <a:gradFill flip="none" rotWithShape="1">
                  <a:gsLst>
                    <a:gs pos="0">
                      <a:schemeClr val="bg1">
                        <a:lumMod val="65000"/>
                      </a:schemeClr>
                    </a:gs>
                    <a:gs pos="44000">
                      <a:schemeClr val="bg1">
                        <a:lumMod val="75000"/>
                      </a:schemeClr>
                    </a:gs>
                    <a:gs pos="78000">
                      <a:schemeClr val="bg1"/>
                    </a:gs>
                    <a:gs pos="61000">
                      <a:schemeClr val="bg1">
                        <a:lumMod val="100000"/>
                      </a:schemeClr>
                    </a:gs>
                    <a:gs pos="100000">
                      <a:schemeClr val="bg1">
                        <a:lumMod val="65000"/>
                      </a:schemeClr>
                    </a:gs>
                  </a:gsLst>
                  <a:lin ang="5400000" scaled="0"/>
                  <a:tileRect/>
                </a:gradFill>
              </a:ln>
              <a:effectLst>
                <a:outerShdw blurRad="25400" sx="102000" sy="102000" algn="ctr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121917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en-US" sz="24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imes New Roman" panose="02020603050405020304" pitchFamily="18" charset="0"/>
                  <a:ea typeface="微软雅黑" panose="020B0503020204020204" pitchFamily="34" charset="-122"/>
                  <a:cs typeface="Times New Roman" panose="02020603050405020304" pitchFamily="18" charset="0"/>
                  <a:sym typeface="Arial" panose="020B0604020202020204" pitchFamily="34" charset="0"/>
                </a:endParaRPr>
              </a:p>
            </p:txBody>
          </p:sp>
          <p:sp>
            <p:nvSpPr>
              <p:cNvPr id="23" name="圆角矩形 24">
                <a:extLst>
                  <a:ext uri="{FF2B5EF4-FFF2-40B4-BE49-F238E27FC236}">
                    <a16:creationId xmlns:a16="http://schemas.microsoft.com/office/drawing/2014/main" id="{BA09CD60-19F2-4E67-9A1E-9C6AD2B7FCFE}"/>
                  </a:ext>
                </a:extLst>
              </p:cNvPr>
              <p:cNvSpPr/>
              <p:nvPr/>
            </p:nvSpPr>
            <p:spPr>
              <a:xfrm>
                <a:off x="2313407" y="772895"/>
                <a:ext cx="25706" cy="485002"/>
              </a:xfrm>
              <a:prstGeom prst="roundRect">
                <a:avLst>
                  <a:gd name="adj" fmla="val 50000"/>
                </a:avLst>
              </a:prstGeom>
              <a:gradFill>
                <a:gsLst>
                  <a:gs pos="74000">
                    <a:schemeClr val="bg1"/>
                  </a:gs>
                  <a:gs pos="52000">
                    <a:schemeClr val="bg1">
                      <a:lumMod val="85000"/>
                    </a:schemeClr>
                  </a:gs>
                  <a:gs pos="23000">
                    <a:schemeClr val="bg1">
                      <a:lumMod val="65000"/>
                    </a:schemeClr>
                  </a:gs>
                  <a:gs pos="0">
                    <a:schemeClr val="bg1">
                      <a:lumMod val="50000"/>
                    </a:schemeClr>
                  </a:gs>
                  <a:gs pos="100000">
                    <a:schemeClr val="bg1">
                      <a:lumMod val="65000"/>
                    </a:schemeClr>
                  </a:gs>
                </a:gsLst>
                <a:lin ang="5400000" scaled="1"/>
              </a:gradFill>
              <a:ln w="19050">
                <a:gradFill flip="none" rotWithShape="1">
                  <a:gsLst>
                    <a:gs pos="0">
                      <a:schemeClr val="bg1">
                        <a:lumMod val="65000"/>
                      </a:schemeClr>
                    </a:gs>
                    <a:gs pos="43000">
                      <a:schemeClr val="bg1">
                        <a:lumMod val="75000"/>
                      </a:schemeClr>
                    </a:gs>
                    <a:gs pos="79000">
                      <a:schemeClr val="bg1"/>
                    </a:gs>
                    <a:gs pos="61000">
                      <a:schemeClr val="bg1">
                        <a:lumMod val="100000"/>
                      </a:schemeClr>
                    </a:gs>
                    <a:gs pos="100000">
                      <a:schemeClr val="bg1">
                        <a:lumMod val="65000"/>
                      </a:schemeClr>
                    </a:gs>
                  </a:gsLst>
                  <a:lin ang="5400000" scaled="0"/>
                  <a:tileRect/>
                </a:gradFill>
              </a:ln>
              <a:effectLst>
                <a:outerShdw blurRad="25400" sx="102000" sy="102000" algn="ctr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121917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en-US" sz="24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imes New Roman" panose="02020603050405020304" pitchFamily="18" charset="0"/>
                  <a:ea typeface="微软雅黑" panose="020B0503020204020204" pitchFamily="34" charset="-122"/>
                  <a:cs typeface="Times New Roman" panose="02020603050405020304" pitchFamily="18" charset="0"/>
                  <a:sym typeface="Arial" panose="020B0604020202020204" pitchFamily="34" charset="0"/>
                </a:endParaRPr>
              </a:p>
            </p:txBody>
          </p:sp>
        </p:grpSp>
        <p:grpSp>
          <p:nvGrpSpPr>
            <p:cNvPr id="16" name="组合 17">
              <a:extLst>
                <a:ext uri="{FF2B5EF4-FFF2-40B4-BE49-F238E27FC236}">
                  <a16:creationId xmlns:a16="http://schemas.microsoft.com/office/drawing/2014/main" id="{049DC083-52AD-47AF-90D3-A1D5E36501B8}"/>
                </a:ext>
              </a:extLst>
            </p:cNvPr>
            <p:cNvGrpSpPr/>
            <p:nvPr/>
          </p:nvGrpSpPr>
          <p:grpSpPr>
            <a:xfrm>
              <a:off x="3398770" y="823226"/>
              <a:ext cx="66754" cy="341978"/>
              <a:chOff x="2244442" y="772895"/>
              <a:chExt cx="94671" cy="485002"/>
            </a:xfrm>
          </p:grpSpPr>
          <p:sp>
            <p:nvSpPr>
              <p:cNvPr id="20" name="圆角矩形 21">
                <a:extLst>
                  <a:ext uri="{FF2B5EF4-FFF2-40B4-BE49-F238E27FC236}">
                    <a16:creationId xmlns:a16="http://schemas.microsoft.com/office/drawing/2014/main" id="{42A2D0CA-EE8A-4D9C-9DA9-6C8D3FB479A1}"/>
                  </a:ext>
                </a:extLst>
              </p:cNvPr>
              <p:cNvSpPr/>
              <p:nvPr/>
            </p:nvSpPr>
            <p:spPr>
              <a:xfrm>
                <a:off x="2244442" y="772895"/>
                <a:ext cx="25706" cy="485002"/>
              </a:xfrm>
              <a:prstGeom prst="roundRect">
                <a:avLst>
                  <a:gd name="adj" fmla="val 50000"/>
                </a:avLst>
              </a:prstGeom>
              <a:gradFill>
                <a:gsLst>
                  <a:gs pos="74000">
                    <a:schemeClr val="bg1"/>
                  </a:gs>
                  <a:gs pos="52000">
                    <a:schemeClr val="bg1">
                      <a:lumMod val="85000"/>
                    </a:schemeClr>
                  </a:gs>
                  <a:gs pos="23000">
                    <a:schemeClr val="bg1">
                      <a:lumMod val="65000"/>
                    </a:schemeClr>
                  </a:gs>
                  <a:gs pos="0">
                    <a:schemeClr val="bg1">
                      <a:lumMod val="50000"/>
                    </a:schemeClr>
                  </a:gs>
                  <a:gs pos="100000">
                    <a:schemeClr val="bg1">
                      <a:lumMod val="65000"/>
                    </a:schemeClr>
                  </a:gs>
                </a:gsLst>
                <a:lin ang="5400000" scaled="1"/>
              </a:gradFill>
              <a:ln w="19050">
                <a:gradFill flip="none" rotWithShape="1">
                  <a:gsLst>
                    <a:gs pos="0">
                      <a:schemeClr val="bg1">
                        <a:lumMod val="65000"/>
                      </a:schemeClr>
                    </a:gs>
                    <a:gs pos="44000">
                      <a:schemeClr val="bg1">
                        <a:lumMod val="75000"/>
                      </a:schemeClr>
                    </a:gs>
                    <a:gs pos="78000">
                      <a:schemeClr val="bg1"/>
                    </a:gs>
                    <a:gs pos="61000">
                      <a:schemeClr val="bg1">
                        <a:lumMod val="100000"/>
                      </a:schemeClr>
                    </a:gs>
                    <a:gs pos="100000">
                      <a:schemeClr val="bg1">
                        <a:lumMod val="65000"/>
                      </a:schemeClr>
                    </a:gs>
                  </a:gsLst>
                  <a:lin ang="5400000" scaled="0"/>
                  <a:tileRect/>
                </a:gradFill>
              </a:ln>
              <a:effectLst>
                <a:outerShdw blurRad="25400" sx="102000" sy="102000" algn="ctr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121917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en-US" sz="24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imes New Roman" panose="02020603050405020304" pitchFamily="18" charset="0"/>
                  <a:ea typeface="微软雅黑" panose="020B0503020204020204" pitchFamily="34" charset="-122"/>
                  <a:cs typeface="Times New Roman" panose="02020603050405020304" pitchFamily="18" charset="0"/>
                  <a:sym typeface="Arial" panose="020B0604020202020204" pitchFamily="34" charset="0"/>
                </a:endParaRPr>
              </a:p>
            </p:txBody>
          </p:sp>
          <p:sp>
            <p:nvSpPr>
              <p:cNvPr id="21" name="圆角矩形 22">
                <a:extLst>
                  <a:ext uri="{FF2B5EF4-FFF2-40B4-BE49-F238E27FC236}">
                    <a16:creationId xmlns:a16="http://schemas.microsoft.com/office/drawing/2014/main" id="{7E48A54F-C016-4016-8752-AC6947EB6CF4}"/>
                  </a:ext>
                </a:extLst>
              </p:cNvPr>
              <p:cNvSpPr/>
              <p:nvPr/>
            </p:nvSpPr>
            <p:spPr>
              <a:xfrm>
                <a:off x="2313407" y="772895"/>
                <a:ext cx="25706" cy="485002"/>
              </a:xfrm>
              <a:prstGeom prst="roundRect">
                <a:avLst>
                  <a:gd name="adj" fmla="val 50000"/>
                </a:avLst>
              </a:prstGeom>
              <a:gradFill>
                <a:gsLst>
                  <a:gs pos="74000">
                    <a:schemeClr val="bg1"/>
                  </a:gs>
                  <a:gs pos="52000">
                    <a:schemeClr val="bg1">
                      <a:lumMod val="85000"/>
                    </a:schemeClr>
                  </a:gs>
                  <a:gs pos="23000">
                    <a:schemeClr val="bg1">
                      <a:lumMod val="65000"/>
                    </a:schemeClr>
                  </a:gs>
                  <a:gs pos="0">
                    <a:schemeClr val="bg1">
                      <a:lumMod val="50000"/>
                    </a:schemeClr>
                  </a:gs>
                  <a:gs pos="100000">
                    <a:schemeClr val="bg1">
                      <a:lumMod val="65000"/>
                    </a:schemeClr>
                  </a:gs>
                </a:gsLst>
                <a:lin ang="5400000" scaled="1"/>
              </a:gradFill>
              <a:ln w="19050">
                <a:gradFill flip="none" rotWithShape="1">
                  <a:gsLst>
                    <a:gs pos="0">
                      <a:schemeClr val="bg1">
                        <a:lumMod val="65000"/>
                      </a:schemeClr>
                    </a:gs>
                    <a:gs pos="43000">
                      <a:schemeClr val="bg1">
                        <a:lumMod val="75000"/>
                      </a:schemeClr>
                    </a:gs>
                    <a:gs pos="79000">
                      <a:schemeClr val="bg1"/>
                    </a:gs>
                    <a:gs pos="61000">
                      <a:schemeClr val="bg1">
                        <a:lumMod val="100000"/>
                      </a:schemeClr>
                    </a:gs>
                    <a:gs pos="100000">
                      <a:schemeClr val="bg1">
                        <a:lumMod val="65000"/>
                      </a:schemeClr>
                    </a:gs>
                  </a:gsLst>
                  <a:lin ang="5400000" scaled="0"/>
                  <a:tileRect/>
                </a:gradFill>
              </a:ln>
              <a:effectLst>
                <a:outerShdw blurRad="25400" sx="102000" sy="102000" algn="ctr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121917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en-US" sz="24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imes New Roman" panose="02020603050405020304" pitchFamily="18" charset="0"/>
                  <a:ea typeface="微软雅黑" panose="020B0503020204020204" pitchFamily="34" charset="-122"/>
                  <a:cs typeface="Times New Roman" panose="02020603050405020304" pitchFamily="18" charset="0"/>
                  <a:sym typeface="Arial" panose="020B0604020202020204" pitchFamily="34" charset="0"/>
                </a:endParaRPr>
              </a:p>
            </p:txBody>
          </p:sp>
        </p:grpSp>
        <p:grpSp>
          <p:nvGrpSpPr>
            <p:cNvPr id="17" name="组合 18">
              <a:extLst>
                <a:ext uri="{FF2B5EF4-FFF2-40B4-BE49-F238E27FC236}">
                  <a16:creationId xmlns:a16="http://schemas.microsoft.com/office/drawing/2014/main" id="{CB6AC12C-D94F-40CE-9EA7-DB57406B0AE4}"/>
                </a:ext>
              </a:extLst>
            </p:cNvPr>
            <p:cNvGrpSpPr/>
            <p:nvPr/>
          </p:nvGrpSpPr>
          <p:grpSpPr>
            <a:xfrm>
              <a:off x="3654481" y="823226"/>
              <a:ext cx="66754" cy="341978"/>
              <a:chOff x="2244442" y="772895"/>
              <a:chExt cx="94671" cy="485002"/>
            </a:xfrm>
          </p:grpSpPr>
          <p:sp>
            <p:nvSpPr>
              <p:cNvPr id="18" name="圆角矩形 19">
                <a:extLst>
                  <a:ext uri="{FF2B5EF4-FFF2-40B4-BE49-F238E27FC236}">
                    <a16:creationId xmlns:a16="http://schemas.microsoft.com/office/drawing/2014/main" id="{723F2599-D2BF-471B-AC9E-5055166AB255}"/>
                  </a:ext>
                </a:extLst>
              </p:cNvPr>
              <p:cNvSpPr/>
              <p:nvPr/>
            </p:nvSpPr>
            <p:spPr>
              <a:xfrm>
                <a:off x="2244442" y="772895"/>
                <a:ext cx="25706" cy="485002"/>
              </a:xfrm>
              <a:prstGeom prst="roundRect">
                <a:avLst>
                  <a:gd name="adj" fmla="val 50000"/>
                </a:avLst>
              </a:prstGeom>
              <a:gradFill>
                <a:gsLst>
                  <a:gs pos="74000">
                    <a:schemeClr val="bg1"/>
                  </a:gs>
                  <a:gs pos="52000">
                    <a:schemeClr val="bg1">
                      <a:lumMod val="85000"/>
                    </a:schemeClr>
                  </a:gs>
                  <a:gs pos="23000">
                    <a:schemeClr val="bg1">
                      <a:lumMod val="65000"/>
                    </a:schemeClr>
                  </a:gs>
                  <a:gs pos="0">
                    <a:schemeClr val="bg1">
                      <a:lumMod val="50000"/>
                    </a:schemeClr>
                  </a:gs>
                  <a:gs pos="100000">
                    <a:schemeClr val="bg1">
                      <a:lumMod val="65000"/>
                    </a:schemeClr>
                  </a:gs>
                </a:gsLst>
                <a:lin ang="5400000" scaled="1"/>
              </a:gradFill>
              <a:ln w="19050">
                <a:gradFill flip="none" rotWithShape="1">
                  <a:gsLst>
                    <a:gs pos="0">
                      <a:schemeClr val="bg1">
                        <a:lumMod val="65000"/>
                      </a:schemeClr>
                    </a:gs>
                    <a:gs pos="44000">
                      <a:schemeClr val="bg1">
                        <a:lumMod val="75000"/>
                      </a:schemeClr>
                    </a:gs>
                    <a:gs pos="78000">
                      <a:schemeClr val="bg1"/>
                    </a:gs>
                    <a:gs pos="61000">
                      <a:schemeClr val="bg1">
                        <a:lumMod val="100000"/>
                      </a:schemeClr>
                    </a:gs>
                    <a:gs pos="100000">
                      <a:schemeClr val="bg1">
                        <a:lumMod val="65000"/>
                      </a:schemeClr>
                    </a:gs>
                  </a:gsLst>
                  <a:lin ang="5400000" scaled="0"/>
                  <a:tileRect/>
                </a:gradFill>
              </a:ln>
              <a:effectLst>
                <a:outerShdw blurRad="25400" sx="102000" sy="102000" algn="ctr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121917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en-US" sz="24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imes New Roman" panose="02020603050405020304" pitchFamily="18" charset="0"/>
                  <a:ea typeface="微软雅黑" panose="020B0503020204020204" pitchFamily="34" charset="-122"/>
                  <a:cs typeface="Times New Roman" panose="02020603050405020304" pitchFamily="18" charset="0"/>
                  <a:sym typeface="Arial" panose="020B0604020202020204" pitchFamily="34" charset="0"/>
                </a:endParaRPr>
              </a:p>
            </p:txBody>
          </p:sp>
          <p:sp>
            <p:nvSpPr>
              <p:cNvPr id="19" name="圆角矩形 20">
                <a:extLst>
                  <a:ext uri="{FF2B5EF4-FFF2-40B4-BE49-F238E27FC236}">
                    <a16:creationId xmlns:a16="http://schemas.microsoft.com/office/drawing/2014/main" id="{7AD65E39-A083-4FD1-9C1A-65A54B9EA3E8}"/>
                  </a:ext>
                </a:extLst>
              </p:cNvPr>
              <p:cNvSpPr/>
              <p:nvPr/>
            </p:nvSpPr>
            <p:spPr>
              <a:xfrm>
                <a:off x="2313407" y="772895"/>
                <a:ext cx="25706" cy="485002"/>
              </a:xfrm>
              <a:prstGeom prst="roundRect">
                <a:avLst>
                  <a:gd name="adj" fmla="val 50000"/>
                </a:avLst>
              </a:prstGeom>
              <a:gradFill>
                <a:gsLst>
                  <a:gs pos="74000">
                    <a:schemeClr val="bg1"/>
                  </a:gs>
                  <a:gs pos="52000">
                    <a:schemeClr val="bg1">
                      <a:lumMod val="85000"/>
                    </a:schemeClr>
                  </a:gs>
                  <a:gs pos="23000">
                    <a:schemeClr val="bg1">
                      <a:lumMod val="65000"/>
                    </a:schemeClr>
                  </a:gs>
                  <a:gs pos="0">
                    <a:schemeClr val="bg1">
                      <a:lumMod val="50000"/>
                    </a:schemeClr>
                  </a:gs>
                  <a:gs pos="100000">
                    <a:schemeClr val="bg1">
                      <a:lumMod val="65000"/>
                    </a:schemeClr>
                  </a:gs>
                </a:gsLst>
                <a:lin ang="5400000" scaled="1"/>
              </a:gradFill>
              <a:ln w="19050">
                <a:gradFill flip="none" rotWithShape="1">
                  <a:gsLst>
                    <a:gs pos="0">
                      <a:schemeClr val="bg1">
                        <a:lumMod val="65000"/>
                      </a:schemeClr>
                    </a:gs>
                    <a:gs pos="43000">
                      <a:schemeClr val="bg1">
                        <a:lumMod val="75000"/>
                      </a:schemeClr>
                    </a:gs>
                    <a:gs pos="79000">
                      <a:schemeClr val="bg1"/>
                    </a:gs>
                    <a:gs pos="61000">
                      <a:schemeClr val="bg1">
                        <a:lumMod val="100000"/>
                      </a:schemeClr>
                    </a:gs>
                    <a:gs pos="100000">
                      <a:schemeClr val="bg1">
                        <a:lumMod val="65000"/>
                      </a:schemeClr>
                    </a:gs>
                  </a:gsLst>
                  <a:lin ang="5400000" scaled="0"/>
                  <a:tileRect/>
                </a:gradFill>
              </a:ln>
              <a:effectLst>
                <a:outerShdw blurRad="25400" sx="102000" sy="102000" algn="ctr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121917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en-US" sz="24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imes New Roman" panose="02020603050405020304" pitchFamily="18" charset="0"/>
                  <a:ea typeface="微软雅黑" panose="020B0503020204020204" pitchFamily="34" charset="-122"/>
                  <a:cs typeface="Times New Roman" panose="02020603050405020304" pitchFamily="18" charset="0"/>
                  <a:sym typeface="Arial" panose="020B0604020202020204" pitchFamily="34" charset="0"/>
                </a:endParaRPr>
              </a:p>
            </p:txBody>
          </p:sp>
        </p:grpSp>
      </p:grpSp>
      <p:sp>
        <p:nvSpPr>
          <p:cNvPr id="69" name="TextBox 68">
            <a:extLst>
              <a:ext uri="{FF2B5EF4-FFF2-40B4-BE49-F238E27FC236}">
                <a16:creationId xmlns:a16="http://schemas.microsoft.com/office/drawing/2014/main" id="{46D3969A-BA9A-4935-A41F-BD0C4BA9DFDE}"/>
              </a:ext>
            </a:extLst>
          </p:cNvPr>
          <p:cNvSpPr txBox="1"/>
          <p:nvPr/>
        </p:nvSpPr>
        <p:spPr>
          <a:xfrm>
            <a:off x="5980235" y="3228846"/>
            <a:ext cx="5927130" cy="18774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Font typeface="Wingdings" panose="05000000000000000000" pitchFamily="2" charset="2"/>
              <a:buChar char="ü"/>
            </a:pPr>
            <a:r>
              <a:rPr lang="vi-VN"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 nhìn thấy ai trong ảnh</a:t>
            </a:r>
            <a:r>
              <a:rPr lang="vi-VN" sz="2800" i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sz="2800" i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lvl="0" indent="-514350">
              <a:buFont typeface="Wingdings" panose="05000000000000000000" pitchFamily="2" charset="2"/>
              <a:buChar char="ü"/>
            </a:pPr>
            <a:r>
              <a:rPr lang="vi-VN"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Muốn biết về công việc của người này </a:t>
            </a:r>
            <a:r>
              <a:rPr lang="en-US"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vi-VN"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hỏi như thế nào</a:t>
            </a:r>
            <a:r>
              <a:rPr lang="en-US"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?</a:t>
            </a:r>
            <a:endParaRPr lang="en-US" sz="2800">
              <a:solidFill>
                <a:schemeClr val="tx1"/>
              </a:solidFill>
              <a:latin typeface="Times New Roman" pitchFamily="18" charset="0"/>
              <a:ea typeface="Tahoma"/>
              <a:cs typeface="Times New Roman" pitchFamily="18" charset="0"/>
            </a:endParaRPr>
          </a:p>
          <a:p>
            <a:endParaRPr lang="en-US" sz="2800" b="1">
              <a:latin typeface="Times New Roman" panose="02020603050405020304" pitchFamily="18" charset="0"/>
              <a:ea typeface="Aachen" panose="02020500000000000000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70" name="组合 6"/>
          <p:cNvGrpSpPr/>
          <p:nvPr/>
        </p:nvGrpSpPr>
        <p:grpSpPr>
          <a:xfrm>
            <a:off x="307826" y="579852"/>
            <a:ext cx="5435618" cy="2571612"/>
            <a:chOff x="1249363" y="868048"/>
            <a:chExt cx="9126536" cy="5353344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71" name="矩形 11"/>
            <p:cNvSpPr/>
            <p:nvPr/>
          </p:nvSpPr>
          <p:spPr>
            <a:xfrm>
              <a:off x="1249363" y="868048"/>
              <a:ext cx="9126536" cy="535334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2" name="矩形 12"/>
            <p:cNvSpPr/>
            <p:nvPr/>
          </p:nvSpPr>
          <p:spPr>
            <a:xfrm>
              <a:off x="1613648" y="1082203"/>
              <a:ext cx="8433138" cy="4967538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rgbClr val="83E1FF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cxnSp>
        <p:nvCxnSpPr>
          <p:cNvPr id="73" name="直接连接符 8"/>
          <p:cNvCxnSpPr/>
          <p:nvPr/>
        </p:nvCxnSpPr>
        <p:spPr>
          <a:xfrm flipV="1">
            <a:off x="524788" y="291268"/>
            <a:ext cx="2268472" cy="288584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直接连接符 9"/>
          <p:cNvCxnSpPr/>
          <p:nvPr/>
        </p:nvCxnSpPr>
        <p:spPr>
          <a:xfrm flipH="1" flipV="1">
            <a:off x="3211854" y="315273"/>
            <a:ext cx="2524720" cy="284997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椭圆 10"/>
          <p:cNvSpPr/>
          <p:nvPr/>
        </p:nvSpPr>
        <p:spPr>
          <a:xfrm>
            <a:off x="2771378" y="-7700"/>
            <a:ext cx="440475" cy="440475"/>
          </a:xfrm>
          <a:prstGeom prst="ellipse">
            <a:avLst/>
          </a:prstGeom>
          <a:solidFill>
            <a:srgbClr val="FFA400"/>
          </a:solidFill>
          <a:ln w="57150">
            <a:solidFill>
              <a:schemeClr val="bg1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6" name="Cloud Callout 75"/>
          <p:cNvSpPr/>
          <p:nvPr/>
        </p:nvSpPr>
        <p:spPr>
          <a:xfrm>
            <a:off x="1646344" y="3228846"/>
            <a:ext cx="3910632" cy="1647283"/>
          </a:xfrm>
          <a:prstGeom prst="cloudCallout">
            <a:avLst>
              <a:gd name="adj1" fmla="val -17816"/>
              <a:gd name="adj2" fmla="val 83092"/>
            </a:avLst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7" name="TextBox 76">
            <a:extLst>
              <a:ext uri="{FF2B5EF4-FFF2-40B4-BE49-F238E27FC236}">
                <a16:creationId xmlns:a16="http://schemas.microsoft.com/office/drawing/2014/main" id="{3A1BCFA4-B7D3-4521-9B4D-B29EB61F31AE}"/>
              </a:ext>
            </a:extLst>
          </p:cNvPr>
          <p:cNvSpPr txBox="1"/>
          <p:nvPr/>
        </p:nvSpPr>
        <p:spPr>
          <a:xfrm>
            <a:off x="1454551" y="3582634"/>
            <a:ext cx="438043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Hoạt động nhóm 4</a:t>
            </a:r>
          </a:p>
          <a:p>
            <a:pPr algn="ctr"/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 Thời gian 3 phút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8" name="TextBox 77"/>
          <p:cNvSpPr txBox="1"/>
          <p:nvPr/>
        </p:nvSpPr>
        <p:spPr>
          <a:xfrm>
            <a:off x="479952" y="1053599"/>
            <a:ext cx="5217232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Nhiệm vụ hoạt động nhóm:</a:t>
            </a:r>
          </a:p>
          <a:p>
            <a:pPr algn="ctr"/>
            <a:r>
              <a:rPr lang="vi-VN" sz="28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Hỏi – đáp về công việc của những người trong ảnh</a:t>
            </a:r>
            <a:endParaRPr lang="en-US" sz="28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82" name="Picture 2" descr="https://img.loigiaihay.com/picture/2021/0618/30-6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59011" y="4693958"/>
            <a:ext cx="5048131" cy="15318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705037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9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50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1" fill="hold">
                      <p:stCondLst>
                        <p:cond delay="0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9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D7F47C"/>
                                      </p:to>
                                    </p:animClr>
                                    <p:animClr clrSpc="rgb" dir="cw">
                                      <p:cBhvr>
                                        <p:cTn id="5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D7F47C"/>
                                      </p:to>
                                    </p:animClr>
                                    <p:set>
                                      <p:cBhvr>
                                        <p:cTn id="5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uzzer-wrong-answer-gaming-sound-effect-www_tiengdong_com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58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60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1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</p:childTnLst>
        </p:cTn>
      </p:par>
    </p:tnLst>
    <p:bldLst>
      <p:bldP spid="69" grpId="0"/>
      <p:bldP spid="75" grpId="0" animBg="1"/>
      <p:bldP spid="76" grpId="0" animBg="1"/>
      <p:bldP spid="77" grpId="0"/>
      <p:bldP spid="7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: Diagonal Corners Rounded 28">
            <a:extLst>
              <a:ext uri="{FF2B5EF4-FFF2-40B4-BE49-F238E27FC236}">
                <a16:creationId xmlns:a16="http://schemas.microsoft.com/office/drawing/2014/main" id="{3025270F-DE0D-4657-8A2D-591A86A846B7}"/>
              </a:ext>
            </a:extLst>
          </p:cNvPr>
          <p:cNvSpPr/>
          <p:nvPr/>
        </p:nvSpPr>
        <p:spPr>
          <a:xfrm>
            <a:off x="423817" y="228678"/>
            <a:ext cx="11344366" cy="6400643"/>
          </a:xfrm>
          <a:prstGeom prst="round2DiagRect">
            <a:avLst>
              <a:gd name="adj1" fmla="val 8466"/>
              <a:gd name="adj2" fmla="val 0"/>
            </a:avLst>
          </a:prstGeom>
          <a:solidFill>
            <a:schemeClr val="bg1">
              <a:alpha val="82000"/>
            </a:schemeClr>
          </a:solidFill>
          <a:ln w="57150">
            <a:noFill/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4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 descr="https://img.loigiaihay.com/picture/2021/0618/30-6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3817" y="1086324"/>
            <a:ext cx="11227856" cy="30003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1119187" y="378438"/>
            <a:ext cx="1176818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40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36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vi-VN" sz="36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Hỏi – đáp về công việc của những người trong ảnh</a:t>
            </a:r>
            <a:r>
              <a:rPr lang="vi-VN" sz="40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4000" b="1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37320" y="4287945"/>
            <a:ext cx="3632922" cy="27699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 Tranh 1:</a:t>
            </a:r>
          </a:p>
          <a:p>
            <a:r>
              <a:rPr lang="vi-VN" sz="24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Hỏi: Người đàn ông trong ảnh đang làm gì?</a:t>
            </a:r>
          </a:p>
          <a:p>
            <a:r>
              <a:rPr lang="vi-VN" sz="2400" b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Đáp: Người ấy đang cày ruộng.</a:t>
            </a:r>
          </a:p>
          <a:p>
            <a:br>
              <a:rPr lang="vi-VN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vi-VN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683745" y="4315378"/>
            <a:ext cx="3061855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 Tranh 2:</a:t>
            </a:r>
          </a:p>
          <a:p>
            <a:r>
              <a:rPr lang="vi-VN" sz="24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Hỏi: Người trong ảnh đang làm gì?</a:t>
            </a:r>
          </a:p>
          <a:p>
            <a:r>
              <a:rPr lang="vi-VN" sz="2400" b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Đáp: Người ấy đang trồng cây.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8139090" y="4361544"/>
            <a:ext cx="3760256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 Tranh 3:</a:t>
            </a:r>
          </a:p>
          <a:p>
            <a:r>
              <a:rPr lang="vi-VN" sz="24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Hỏi: Những người trong ảnh đang làm gì?</a:t>
            </a:r>
          </a:p>
          <a:p>
            <a:r>
              <a:rPr lang="vi-VN" sz="2400" b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Đáp: Họ đang gieo mạ.</a:t>
            </a:r>
          </a:p>
          <a:p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115055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4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5" fill="hold">
                      <p:stCondLst>
                        <p:cond delay="0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9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D7F47C"/>
                                      </p:to>
                                    </p:animClr>
                                    <p:animClr clrSpc="rgb" dir="cw">
                                      <p:cBhvr>
                                        <p:cTn id="2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D7F47C"/>
                                      </p:to>
                                    </p:animClr>
                                    <p:set>
                                      <p:cBhvr>
                                        <p:cTn id="30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1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uzzer-wrong-answer-gaming-sound-effect-www_tiengdong_com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32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3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4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5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: Diagonal Corners Rounded 28">
            <a:extLst>
              <a:ext uri="{FF2B5EF4-FFF2-40B4-BE49-F238E27FC236}">
                <a16:creationId xmlns:a16="http://schemas.microsoft.com/office/drawing/2014/main" id="{3025270F-DE0D-4657-8A2D-591A86A846B7}"/>
              </a:ext>
            </a:extLst>
          </p:cNvPr>
          <p:cNvSpPr/>
          <p:nvPr/>
        </p:nvSpPr>
        <p:spPr>
          <a:xfrm>
            <a:off x="0" y="228678"/>
            <a:ext cx="12191999" cy="6400643"/>
          </a:xfrm>
          <a:prstGeom prst="round2DiagRect">
            <a:avLst>
              <a:gd name="adj1" fmla="val 8466"/>
              <a:gd name="adj2" fmla="val 0"/>
            </a:avLst>
          </a:prstGeom>
          <a:solidFill>
            <a:schemeClr val="bg1">
              <a:alpha val="82000"/>
            </a:schemeClr>
          </a:solidFill>
          <a:ln w="57150">
            <a:noFill/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4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454727" y="228678"/>
            <a:ext cx="928254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36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36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vi-VN" sz="36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Nói về nghề nghiệp và công việc </a:t>
            </a:r>
            <a:endParaRPr lang="en-US" sz="3600" b="1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vi-VN" sz="36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 những người trong ảnh.</a:t>
            </a:r>
            <a:endParaRPr lang="en-US" sz="3600" b="1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050" name="Picture 2" descr="https://img.loigiaihay.com/picture/question_lgh/2021_51/1624005434-xe4r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526356"/>
            <a:ext cx="11344366" cy="35908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54941" y="5214543"/>
            <a:ext cx="367587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Tranh 1: Họ là công nhân.</a:t>
            </a:r>
          </a:p>
          <a:p>
            <a:pPr algn="ctr"/>
            <a:r>
              <a:rPr lang="en-US" sz="24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Họ đang may giầy.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601758" y="5239901"/>
            <a:ext cx="365067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Tranh 2: Ông ấy là bác sĩ. </a:t>
            </a:r>
          </a:p>
          <a:p>
            <a:pPr algn="ctr"/>
            <a:r>
              <a:rPr lang="en-US" sz="24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Ông ấy đang khám bệnh.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123373" y="5239901"/>
            <a:ext cx="516523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Tranh 3: Cô ấy là cảnh sát giao thông. </a:t>
            </a:r>
          </a:p>
          <a:p>
            <a:pPr algn="ctr"/>
            <a:r>
              <a:rPr lang="en-US" sz="24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Cô ấy đang điều tiết giao thông.</a:t>
            </a:r>
          </a:p>
          <a:p>
            <a:endParaRPr lang="en-US" sz="2400" b="1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400" b="1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017162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9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D7F47C"/>
                                      </p:to>
                                    </p:animClr>
                                    <p:animClr clrSpc="rgb" dir="cw">
                                      <p:cBhvr>
                                        <p:cTn id="2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D7F47C"/>
                                      </p:to>
                                    </p:animClr>
                                    <p:set>
                                      <p:cBhvr>
                                        <p:cTn id="2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uzzer-wrong-answer-gaming-sound-effect-www_tiengdong_com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6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7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NKNOELEADERBOARD" val="-566052344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235</TotalTime>
  <Words>277</Words>
  <Application>Microsoft Office PowerPoint</Application>
  <PresentationFormat>Widescreen</PresentationFormat>
  <Paragraphs>43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Arial</vt:lpstr>
      <vt:lpstr>Calibri</vt:lpstr>
      <vt:lpstr>Calibri Light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Dell</cp:lastModifiedBy>
  <cp:revision>14</cp:revision>
  <dcterms:created xsi:type="dcterms:W3CDTF">2022-03-21T04:45:51Z</dcterms:created>
  <dcterms:modified xsi:type="dcterms:W3CDTF">2025-05-13T03:13:07Z</dcterms:modified>
</cp:coreProperties>
</file>