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0" r:id="rId2"/>
  </p:sldMasterIdLst>
  <p:notesMasterIdLst>
    <p:notesMasterId r:id="rId45"/>
  </p:notesMasterIdLst>
  <p:sldIdLst>
    <p:sldId id="2007577127" r:id="rId3"/>
    <p:sldId id="428" r:id="rId4"/>
    <p:sldId id="429" r:id="rId5"/>
    <p:sldId id="355" r:id="rId6"/>
    <p:sldId id="257" r:id="rId7"/>
    <p:sldId id="259" r:id="rId8"/>
    <p:sldId id="261" r:id="rId9"/>
    <p:sldId id="263" r:id="rId10"/>
    <p:sldId id="262" r:id="rId11"/>
    <p:sldId id="260" r:id="rId12"/>
    <p:sldId id="264" r:id="rId13"/>
    <p:sldId id="2007577128" r:id="rId14"/>
    <p:sldId id="353" r:id="rId15"/>
    <p:sldId id="426" r:id="rId16"/>
    <p:sldId id="2007577141" r:id="rId17"/>
    <p:sldId id="413" r:id="rId18"/>
    <p:sldId id="399" r:id="rId19"/>
    <p:sldId id="2007577129" r:id="rId20"/>
    <p:sldId id="2007577130" r:id="rId21"/>
    <p:sldId id="2007577134" r:id="rId22"/>
    <p:sldId id="2007577136" r:id="rId23"/>
    <p:sldId id="2007577131" r:id="rId24"/>
    <p:sldId id="2007577135" r:id="rId25"/>
    <p:sldId id="359" r:id="rId26"/>
    <p:sldId id="2007577132" r:id="rId27"/>
    <p:sldId id="2007577137" r:id="rId28"/>
    <p:sldId id="2007577139" r:id="rId29"/>
    <p:sldId id="2007577138" r:id="rId30"/>
    <p:sldId id="2007577133" r:id="rId31"/>
    <p:sldId id="420" r:id="rId32"/>
    <p:sldId id="360" r:id="rId33"/>
    <p:sldId id="2007577140" r:id="rId34"/>
    <p:sldId id="386" r:id="rId35"/>
    <p:sldId id="422" r:id="rId36"/>
    <p:sldId id="423" r:id="rId37"/>
    <p:sldId id="361" r:id="rId38"/>
    <p:sldId id="416" r:id="rId39"/>
    <p:sldId id="424" r:id="rId40"/>
    <p:sldId id="427" r:id="rId41"/>
    <p:sldId id="431" r:id="rId42"/>
    <p:sldId id="2007577142" r:id="rId43"/>
    <p:sldId id="4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86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E3634-292B-4692-AE1A-1F71DC4842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D16CC-F2BE-472F-86BD-0163C9D557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4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7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3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6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DFC9-76D0-4C9F-A446-BFAAE4F99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14C57-94A2-4D24-9267-86107FE4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81DA-85B3-4AE3-8135-9BF6F2C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CE31-E11B-4E24-A43B-0E567C53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A755-E294-4283-83AE-7E89CB2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4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387-1394-4768-B3A5-718D273B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E3A3-9F75-4ECE-BEC4-730E3A54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CD7EE-D789-428B-A105-91A23EF4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0FC5B-3085-46FB-ADD1-7C3358FB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C7F6-764A-4450-9B89-BCF92808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7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0944-455C-41C3-9B00-BBFE4EE4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0042-571D-4773-BB85-13C9DF28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2D1A6-2F8B-4620-8137-9D879214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73EB3-849E-4298-BF40-19904283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AB466-41BC-48FE-828E-1FBC8B52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8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EA13-4AA8-48C5-81DF-CB5EB138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0844-4AF2-4B13-9FA6-AC0067312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AEA9-8D37-4961-B9AB-D8D5A65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68015-41C7-444A-84F5-875AF2C1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08938-4A04-4240-ACC5-1F942334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7E95E-C45E-44BA-8AD0-DCB20C33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6D88-90F9-4E62-A669-A24F111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966C7-E067-40B3-A596-AC042C6F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2D1B3-6019-470E-8283-C9828138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4957E-A792-45D7-AEFD-1EC8BF699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58D5B-C562-4930-A11B-5BF065254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DCB8C-973E-41F0-AEC5-B85BF940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49CF6-56A0-4B83-8C1C-23ECF39E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EC18D-E241-45F8-B722-1A413B85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5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8338-BAE3-47C8-83AB-C38090D5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3F41A-11C0-4D2F-AD6B-EBEAE268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4D8ED-6B4C-464E-AB3B-3DCFE89E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98704-3171-48E9-B0AE-AA1821A7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B0647-EE91-4DAE-8D51-6608CA33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0817F-39A8-4203-9D1D-697A24F5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AF667-4FD2-43B3-93EC-7D81BD7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4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51C-8E14-4AD4-94BD-BBB0F6EB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E028-3C45-4D32-A81E-B0493BC8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D6D1D-16EB-48BB-9F53-BB7371385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13F26-8B15-486F-A2BE-044DC8FB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34650-EBCD-40A0-B2A7-04013AD9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F5C5-0E9B-4C84-B66F-AC3D5D5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9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0B77-5402-4227-8FB1-AFBB707A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8525E-B548-4A24-8C2A-B7AB21298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6DB38-A115-4487-ADBB-2053BC160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218E7-A49C-4FCD-B9EC-89BCAC00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B840-A4F4-4749-8098-F861A506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D35AE-E43E-401B-8231-DA477F9C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7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2512-7D98-46A0-8FFE-269CF327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38823-D440-402E-A456-68A79A46C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1A0F-2EB1-4EB3-8BDD-01BD5E11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FD78-D592-4CB2-87FA-A7D49F66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5BF5-CEF7-4BAB-B3A3-1A69201D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3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361A4-F39F-4735-9DAC-752E05770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7B4AB-9ED4-4EB4-B7A3-FA4B668A2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9224-0851-4439-AB4A-FAA10DDA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92849-BA8C-49DD-BD83-24A760BE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2E4B-DAF4-4EAA-91EB-883C74C3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3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91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8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3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63EAC-5E90-451B-870D-346FE5F1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B1E78-7D5A-47C3-83BC-6EAA6C93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E655-7CDB-4405-8ACC-1615E77AA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2196F-ED3C-4CFC-859D-8EB9C86D0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19E4C-2B74-4A68-8AC6-B447BCB3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1.xml"/><Relationship Id="rId7" Type="http://schemas.openxmlformats.org/officeDocument/2006/relationships/image" Target="../media/image14.jp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5.xml"/><Relationship Id="rId5" Type="http://schemas.openxmlformats.org/officeDocument/2006/relationships/control" Target="../activeX/activeX3.xml"/><Relationship Id="rId10" Type="http://schemas.openxmlformats.org/officeDocument/2006/relationships/image" Target="../media/image32.wmf"/><Relationship Id="rId4" Type="http://schemas.openxmlformats.org/officeDocument/2006/relationships/control" Target="../activeX/activeX2.xml"/><Relationship Id="rId9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9.png"/><Relationship Id="rId5" Type="http://schemas.openxmlformats.org/officeDocument/2006/relationships/image" Target="../media/image8.jpg"/><Relationship Id="rId15" Type="http://schemas.openxmlformats.org/officeDocument/2006/relationships/image" Target="../media/image10.png"/><Relationship Id="rId10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slide" Target="slide10.xml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84A1B-24CB-4FEC-86F8-D00E8E12E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1" t="11067" r="8202" b="16674"/>
          <a:stretch/>
        </p:blipFill>
        <p:spPr>
          <a:xfrm rot="5400000">
            <a:off x="2834433" y="-2834433"/>
            <a:ext cx="6858000" cy="125268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3A8C2-D8D7-4470-9BD5-2055FC39C175}"/>
              </a:ext>
            </a:extLst>
          </p:cNvPr>
          <p:cNvSpPr/>
          <p:nvPr/>
        </p:nvSpPr>
        <p:spPr>
          <a:xfrm>
            <a:off x="892909" y="1795836"/>
            <a:ext cx="11566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KẾT NỐI TRI THỨC VỚI CUỘC SỐNG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4DCD8F-8143-44D9-9953-91FB9EC3F76A}"/>
              </a:ext>
            </a:extLst>
          </p:cNvPr>
          <p:cNvSpPr/>
          <p:nvPr/>
        </p:nvSpPr>
        <p:spPr>
          <a:xfrm>
            <a:off x="4189106" y="823754"/>
            <a:ext cx="464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F4753-0287-4609-9003-FA5A23420F62}"/>
              </a:ext>
            </a:extLst>
          </p:cNvPr>
          <p:cNvSpPr/>
          <p:nvPr/>
        </p:nvSpPr>
        <p:spPr>
          <a:xfrm>
            <a:off x="1386618" y="3303460"/>
            <a:ext cx="9867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F8EB4-1C69-42A6-9263-F2EC72F34D96}"/>
              </a:ext>
            </a:extLst>
          </p:cNvPr>
          <p:cNvSpPr/>
          <p:nvPr/>
        </p:nvSpPr>
        <p:spPr>
          <a:xfrm>
            <a:off x="1386618" y="5501454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129)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93F5C-31C5-4C25-96CD-51A35963F0EA}"/>
              </a:ext>
            </a:extLst>
          </p:cNvPr>
          <p:cNvSpPr/>
          <p:nvPr/>
        </p:nvSpPr>
        <p:spPr>
          <a:xfrm>
            <a:off x="1386618" y="4389908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6A400-BBEF-4FA2-BA6B-82B083C2CCBB}"/>
              </a:ext>
            </a:extLst>
          </p:cNvPr>
          <p:cNvSpPr txBox="1"/>
          <p:nvPr/>
        </p:nvSpPr>
        <p:spPr>
          <a:xfrm>
            <a:off x="5096059" y="2612319"/>
            <a:ext cx="217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</a:rPr>
              <a:t>* * * * *</a:t>
            </a:r>
            <a:endParaRPr lang="vi-VN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checker/>
      </p:transition>
    </mc:Choice>
    <mc:Fallback xmlns="">
      <p:transition spd="slow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1397" y="2543026"/>
            <a:ext cx="3020335" cy="43280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17615" y="5175761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64807" y="2076023"/>
            <a:ext cx="7023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653884" y="-157824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6844" y="2463520"/>
            <a:ext cx="3014601" cy="4308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70244" y="5175761"/>
            <a:ext cx="7671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5569" y="2270338"/>
            <a:ext cx="64097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406810" y="887232"/>
            <a:ext cx="11065780" cy="5356314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2389833" y="6229478"/>
            <a:ext cx="660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176661" y="110872"/>
            <a:ext cx="850071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Nói về cảnh vật trong bức tranh dưới đây.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88653-72A0-C982-53BD-18C218880D4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5D9B83-7B7B-4A00-BC76-648133F38AA2}"/>
              </a:ext>
            </a:extLst>
          </p:cNvPr>
          <p:cNvSpPr/>
          <p:nvPr/>
        </p:nvSpPr>
        <p:spPr>
          <a:xfrm>
            <a:off x="3577941" y="1179959"/>
            <a:ext cx="464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69B1E-BF7C-4335-9060-BABFA20AF065}"/>
              </a:ext>
            </a:extLst>
          </p:cNvPr>
          <p:cNvSpPr/>
          <p:nvPr/>
        </p:nvSpPr>
        <p:spPr>
          <a:xfrm>
            <a:off x="1162232" y="2432603"/>
            <a:ext cx="9867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9C259-0AE6-4DB5-8E59-47F00AFE815E}"/>
              </a:ext>
            </a:extLst>
          </p:cNvPr>
          <p:cNvSpPr/>
          <p:nvPr/>
        </p:nvSpPr>
        <p:spPr>
          <a:xfrm>
            <a:off x="1162232" y="4630597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129)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C96EB2-A896-43A5-A489-FB6A5B560CB9}"/>
              </a:ext>
            </a:extLst>
          </p:cNvPr>
          <p:cNvSpPr/>
          <p:nvPr/>
        </p:nvSpPr>
        <p:spPr>
          <a:xfrm>
            <a:off x="1162232" y="3519051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3A885-7D87-1560-0D5F-B63798764509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" y="283551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5" y="285530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4797248" cy="129111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24A65F-1E08-663E-ACB6-5C0ABF210B2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43887" y="4978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20094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23642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50083" y="539676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DD95E-E9C0-41EE-AE17-BD8A3A5A90B1}"/>
              </a:ext>
            </a:extLst>
          </p:cNvPr>
          <p:cNvSpPr txBox="1"/>
          <p:nvPr/>
        </p:nvSpPr>
        <p:spPr>
          <a:xfrm>
            <a:off x="2222695" y="2180493"/>
            <a:ext cx="7431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0AAAC-12E8-0320-D28D-B88DF595996B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15311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47855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68146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21507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93466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93466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87177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87177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01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301010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833554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653845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807206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379165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379165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272876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272876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15497B-40DA-42C2-B463-ABA6AB8A0756}"/>
              </a:ext>
            </a:extLst>
          </p:cNvPr>
          <p:cNvSpPr txBox="1"/>
          <p:nvPr/>
        </p:nvSpPr>
        <p:spPr>
          <a:xfrm>
            <a:off x="3296249" y="478408"/>
            <a:ext cx="530422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131B1-9E91-487F-A0A0-66ED6B275009}"/>
              </a:ext>
            </a:extLst>
          </p:cNvPr>
          <p:cNvSpPr txBox="1"/>
          <p:nvPr/>
        </p:nvSpPr>
        <p:spPr>
          <a:xfrm>
            <a:off x="1857370" y="1429543"/>
            <a:ext cx="4281494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Vầng dương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rực đỏ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Lấp lánh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lụa tơ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Trải lên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Dập dờn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ED401-2320-4690-AC17-1457C64108EA}"/>
              </a:ext>
            </a:extLst>
          </p:cNvPr>
          <p:cNvSpPr txBox="1"/>
          <p:nvPr/>
        </p:nvSpPr>
        <p:spPr>
          <a:xfrm>
            <a:off x="6677661" y="1465020"/>
            <a:ext cx="4557541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chiện bay quanh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rơi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xanh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</a:t>
            </a:r>
          </a:p>
        </p:txBody>
      </p:sp>
    </p:spTree>
    <p:extLst>
      <p:ext uri="{BB962C8B-B14F-4D97-AF65-F5344CB8AC3E}">
        <p14:creationId xmlns:p14="http://schemas.microsoft.com/office/powerpoint/2010/main" val="42268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9424" y="594831"/>
            <a:ext cx="625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1406136" y="1648131"/>
            <a:ext cx="7995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Vầng dương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4318091" y="1639707"/>
            <a:ext cx="4468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trời.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1406135" y="2640688"/>
            <a:ext cx="799568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     Tích ri tích rích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4318091" y="2640380"/>
            <a:ext cx="5643912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: tiếng kêu nhỏ liên tiếp của chim chiền chiện.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16" y="203664"/>
            <a:ext cx="2467535" cy="22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64" y="3796314"/>
            <a:ext cx="4150457" cy="26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1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62440" y="965449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02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576950" y="1920930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223465" y="330710"/>
            <a:ext cx="7607445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3686287" y="1443877"/>
            <a:ext cx="5165325" cy="954107"/>
            <a:chOff x="1632114" y="2260669"/>
            <a:chExt cx="4362659" cy="71558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680421" y="2312017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632114" y="2260669"/>
              <a:ext cx="4229100" cy="715580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Bé theo mẹ ra đồng</a:t>
              </a:r>
            </a:p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Vầng dương lên rực đỏ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448CFF2-805A-4A27-975D-D8060A00B1C4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  <a:solidFill>
            <a:schemeClr val="bg1"/>
          </a:solidFill>
        </p:grpSpPr>
        <p:pic>
          <p:nvPicPr>
            <p:cNvPr id="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3160EF96-1400-4BDA-8036-04F6E537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grpFill/>
            <a:effectLst>
              <a:softEdge rad="63500"/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4EBF97-D470-4911-B1F8-ED7501C0D636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B794B-232A-4CE7-AFF7-C5A9E6DC9F9D}"/>
              </a:ext>
            </a:extLst>
          </p:cNvPr>
          <p:cNvGrpSpPr/>
          <p:nvPr/>
        </p:nvGrpSpPr>
        <p:grpSpPr>
          <a:xfrm>
            <a:off x="464128" y="1023884"/>
            <a:ext cx="2598005" cy="192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0B9325EE-A6AE-40AF-88B1-1FD935974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C75D8D-68E1-4843-A112-D4090B6441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2DD9FC-C8AE-4A36-A561-E729EE9A7C15}"/>
              </a:ext>
            </a:extLst>
          </p:cNvPr>
          <p:cNvSpPr txBox="1"/>
          <p:nvPr/>
        </p:nvSpPr>
        <p:spPr>
          <a:xfrm>
            <a:off x="2123604" y="1345113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Nắng ban mai được tả như thế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38D1B-9F11-45F6-9EA6-10EB86C71FB2}"/>
              </a:ext>
            </a:extLst>
          </p:cNvPr>
          <p:cNvGrpSpPr/>
          <p:nvPr/>
        </p:nvGrpSpPr>
        <p:grpSpPr>
          <a:xfrm>
            <a:off x="3128872" y="2444570"/>
            <a:ext cx="5274149" cy="3018063"/>
            <a:chOff x="1829681" y="3239721"/>
            <a:chExt cx="4454572" cy="124034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CDB2-467A-4B8D-8B49-354C40F33CA9}"/>
                </a:ext>
              </a:extLst>
            </p:cNvPr>
            <p:cNvSpPr/>
            <p:nvPr/>
          </p:nvSpPr>
          <p:spPr>
            <a:xfrm>
              <a:off x="1829681" y="3239721"/>
              <a:ext cx="4454572" cy="1240340"/>
            </a:xfrm>
            <a:prstGeom prst="roundRect">
              <a:avLst>
                <a:gd name="adj" fmla="val 20835"/>
              </a:avLst>
            </a:prstGeom>
            <a:solidFill>
              <a:schemeClr val="bg1">
                <a:alpha val="5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65C8E9-37D0-4E8A-A877-37F4A01EB619}"/>
                </a:ext>
              </a:extLst>
            </p:cNvPr>
            <p:cNvSpPr/>
            <p:nvPr/>
          </p:nvSpPr>
          <p:spPr>
            <a:xfrm>
              <a:off x="1942416" y="3325586"/>
              <a:ext cx="4229100" cy="1100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Nắng ban mai hiền hòa</a:t>
              </a:r>
              <a:endParaRPr lang="en-US" sz="2800" dirty="0">
                <a:solidFill>
                  <a:srgbClr val="0000CC"/>
                </a:solidFill>
                <a:latin typeface="+mj-lt"/>
              </a:endParaRP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Tung lụa tơ vàng 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Trải lên muôn con sóng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Dập dờn đồng lúa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480006" y="223337"/>
            <a:ext cx="973942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3. 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511177" y="979345"/>
            <a:ext cx="11293436" cy="3946614"/>
            <a:chOff x="1144935" y="640354"/>
            <a:chExt cx="5305518" cy="27753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144935" y="640355"/>
              <a:ext cx="2606351" cy="2775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3785948" y="640354"/>
              <a:ext cx="2664505" cy="277535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-579245" y="4998151"/>
            <a:ext cx="7518658" cy="1202043"/>
            <a:chOff x="1394727" y="3239721"/>
            <a:chExt cx="5260546" cy="90153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901532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394727" y="3277145"/>
              <a:ext cx="5260546" cy="8109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Đàn chiền chiện bay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6128989" y="5002072"/>
            <a:ext cx="5930273" cy="1202042"/>
            <a:chOff x="1901945" y="3310953"/>
            <a:chExt cx="4565331" cy="709543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042658" y="3310953"/>
              <a:ext cx="4171811" cy="709543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01945" y="3338094"/>
              <a:ext cx="4565331" cy="63828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Lũ châu chấu tinh nghịch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Đu cỏ uống sương rơi.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6B666-72C0-4C8C-AFDB-8B4E750B849E}"/>
              </a:ext>
            </a:extLst>
          </p:cNvPr>
          <p:cNvGrpSpPr/>
          <p:nvPr/>
        </p:nvGrpSpPr>
        <p:grpSpPr>
          <a:xfrm>
            <a:off x="1822043" y="2745814"/>
            <a:ext cx="9298241" cy="4008946"/>
            <a:chOff x="321547" y="1155560"/>
            <a:chExt cx="6260123" cy="3739908"/>
          </a:xfrm>
        </p:grpSpPr>
        <p:pic>
          <p:nvPicPr>
            <p:cNvPr id="2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4BFCE38-F16A-4099-BFFA-26AAD4B4D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ED839E-85B8-4E0E-A229-2722516E18FC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2190522" y="59260"/>
            <a:ext cx="86495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4. 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2190522" y="889315"/>
            <a:ext cx="781095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28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2224934" y="2208734"/>
            <a:ext cx="680839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b="1" dirty="0">
                <a:latin typeface="+mj-lt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4196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996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86" y="249500"/>
            <a:ext cx="866623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706666" y="785145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4765175" y="504167"/>
            <a:ext cx="4944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2482212" y="1943683"/>
            <a:ext cx="7377496" cy="4488141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9468897" y="700743"/>
            <a:ext cx="240891" cy="24089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9468897" y="1140823"/>
            <a:ext cx="240891" cy="2408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9468897" y="1561553"/>
            <a:ext cx="240891" cy="2408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4512254" y="2773345"/>
            <a:ext cx="814684" cy="321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3987191" y="4785249"/>
            <a:ext cx="1084344" cy="3215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4765175" y="5581740"/>
            <a:ext cx="612084" cy="3215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86" y="368529"/>
            <a:ext cx="997190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1943080" y="540231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1. 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657775" y="1067374"/>
            <a:ext cx="491923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7145204" y="1164398"/>
            <a:ext cx="18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r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7073717" y="1858319"/>
            <a:ext cx="23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vàng óng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7112342" y="2525695"/>
            <a:ext cx="20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xanh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2007245" y="3287532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1899738" y="3901089"/>
            <a:ext cx="49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mặt trời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ánh nắng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164" name="TextBox1" r:id="rId3" imgW="5626080" imgH="520560"/>
        </mc:Choice>
        <mc:Fallback>
          <p:control name="TextBox1" r:id="rId3" imgW="5626080" imgH="52056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3937857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5" name="TextBox2" r:id="rId4" imgW="5626080" imgH="520560"/>
        </mc:Choice>
        <mc:Fallback>
          <p:control name="TextBox2" r:id="rId4" imgW="5626080" imgH="52056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4538093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6" name="TextBox3" r:id="rId5" imgW="5626080" imgH="520560"/>
        </mc:Choice>
        <mc:Fallback>
          <p:control name="TextBox3" r:id="rId5" imgW="5626080" imgH="52056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5138332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1645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472891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Trong hương lúa mênh môn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959321" y="373122"/>
            <a:ext cx="2754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nhà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13" y="222117"/>
            <a:ext cx="4063710" cy="5104176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671923" y="1462647"/>
            <a:ext cx="3922451" cy="5244190"/>
          </a:xfrm>
          <a:prstGeom prst="rect">
            <a:avLst/>
          </a:prstGeom>
        </p:spPr>
      </p:pic>
      <p:pic>
        <p:nvPicPr>
          <p:cNvPr id="97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9268" y="-100880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114" y="512047"/>
            <a:ext cx="3223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7 L -1.45833E-6 -0.07222 " pathEditMode="relative" rAng="0" ptsTypes="AA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19C23-85B6-406B-AB84-CDE982747D0F}"/>
              </a:ext>
            </a:extLst>
          </p:cNvPr>
          <p:cNvSpPr txBox="1"/>
          <p:nvPr/>
        </p:nvSpPr>
        <p:spPr>
          <a:xfrm>
            <a:off x="1693634" y="1884731"/>
            <a:ext cx="721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17EF4-B0B7-42AA-AA89-64021396D019}"/>
              </a:ext>
            </a:extLst>
          </p:cNvPr>
          <p:cNvSpPr txBox="1"/>
          <p:nvPr/>
        </p:nvSpPr>
        <p:spPr>
          <a:xfrm>
            <a:off x="1693633" y="3548269"/>
            <a:ext cx="953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11730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" y="283551"/>
            <a:ext cx="9144000" cy="51435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5" y="2855300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4797248" cy="129111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8193" y="913624"/>
            <a:ext cx="2129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DẶN DÒ: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4886" y="1756364"/>
            <a:ext cx="10007540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121)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ô1">
            <a:hlinkClick r:id="rId6" action="ppaction://hlinksldjump"/>
          </p:cNvPr>
          <p:cNvSpPr/>
          <p:nvPr/>
        </p:nvSpPr>
        <p:spPr>
          <a:xfrm>
            <a:off x="2994614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2" name="ô1">
            <a:hlinkClick r:id="rId7" action="ppaction://hlinksldjump"/>
          </p:cNvPr>
          <p:cNvSpPr/>
          <p:nvPr/>
        </p:nvSpPr>
        <p:spPr>
          <a:xfrm>
            <a:off x="4669026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3" name="ô1">
            <a:hlinkClick r:id="rId8" action="ppaction://hlinksldjump"/>
          </p:cNvPr>
          <p:cNvSpPr/>
          <p:nvPr/>
        </p:nvSpPr>
        <p:spPr>
          <a:xfrm>
            <a:off x="6403640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4" name="ô1">
            <a:hlinkClick r:id="rId9" action="ppaction://hlinksldjump"/>
          </p:cNvPr>
          <p:cNvSpPr/>
          <p:nvPr/>
        </p:nvSpPr>
        <p:spPr>
          <a:xfrm>
            <a:off x="8076938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5" name="ô1">
            <a:hlinkClick r:id="rId10" action="ppaction://hlinksldjump"/>
          </p:cNvPr>
          <p:cNvSpPr/>
          <p:nvPr/>
        </p:nvSpPr>
        <p:spPr>
          <a:xfrm>
            <a:off x="9811552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6" name="nhà 1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0" y="0"/>
            <a:ext cx="2015732" cy="2531837"/>
          </a:xfrm>
          <a:prstGeom prst="rect">
            <a:avLst/>
          </a:prstGeom>
        </p:spPr>
      </p:pic>
      <p:pic>
        <p:nvPicPr>
          <p:cNvPr id="57" name="nhà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0" y="1939602"/>
            <a:ext cx="2015732" cy="2531837"/>
          </a:xfrm>
          <a:prstGeom prst="rect">
            <a:avLst/>
          </a:prstGeom>
        </p:spPr>
      </p:pic>
      <p:pic>
        <p:nvPicPr>
          <p:cNvPr id="56" name="nhà 3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64" y="0"/>
            <a:ext cx="2015732" cy="2531837"/>
          </a:xfrm>
          <a:prstGeom prst="rect">
            <a:avLst/>
          </a:prstGeom>
        </p:spPr>
      </p:pic>
      <p:pic>
        <p:nvPicPr>
          <p:cNvPr id="58" name="nhà 5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18" y="1708448"/>
            <a:ext cx="2015732" cy="2531837"/>
          </a:xfrm>
          <a:prstGeom prst="rect">
            <a:avLst/>
          </a:prstGeom>
        </p:spPr>
      </p:pic>
      <p:pic>
        <p:nvPicPr>
          <p:cNvPr id="59" name="nhà 6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4" y="2120143"/>
            <a:ext cx="2015732" cy="2531837"/>
          </a:xfrm>
          <a:prstGeom prst="rect">
            <a:avLst/>
          </a:prstGeom>
        </p:spPr>
      </p:pic>
      <p:pic>
        <p:nvPicPr>
          <p:cNvPr id="55" name="nhà 2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4" y="0"/>
            <a:ext cx="2015732" cy="2531837"/>
          </a:xfrm>
          <a:prstGeom prst="rect">
            <a:avLst/>
          </a:prstGeom>
        </p:spPr>
      </p:pic>
      <p:sp>
        <p:nvSpPr>
          <p:cNvPr id="54" name="ô1">
            <a:hlinkClick r:id="rId13" action="ppaction://hlinksldjump"/>
          </p:cNvPr>
          <p:cNvSpPr/>
          <p:nvPr/>
        </p:nvSpPr>
        <p:spPr>
          <a:xfrm>
            <a:off x="1423090" y="6041571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0" y="4301927"/>
            <a:ext cx="1514028" cy="1949884"/>
          </a:xfrm>
          <a:prstGeom prst="rect">
            <a:avLst/>
          </a:prstGeom>
        </p:spPr>
      </p:pic>
      <p:pic>
        <p:nvPicPr>
          <p:cNvPr id="7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4" y="4301927"/>
            <a:ext cx="1514028" cy="1949884"/>
          </a:xfrm>
          <a:prstGeom prst="rect">
            <a:avLst/>
          </a:prstGeom>
        </p:spPr>
      </p:pic>
      <p:pic>
        <p:nvPicPr>
          <p:cNvPr id="7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6" y="4301927"/>
            <a:ext cx="1514028" cy="1949884"/>
          </a:xfrm>
          <a:prstGeom prst="rect">
            <a:avLst/>
          </a:prstGeom>
        </p:spPr>
      </p:pic>
      <p:pic>
        <p:nvPicPr>
          <p:cNvPr id="75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76" y="4301927"/>
            <a:ext cx="1514028" cy="1949884"/>
          </a:xfrm>
          <a:prstGeom prst="rect">
            <a:avLst/>
          </a:prstGeom>
        </p:spPr>
      </p:pic>
      <p:pic>
        <p:nvPicPr>
          <p:cNvPr id="79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12" y="4264271"/>
            <a:ext cx="1514028" cy="1949884"/>
          </a:xfrm>
          <a:prstGeom prst="rect">
            <a:avLst/>
          </a:prstGeom>
        </p:spPr>
      </p:pic>
      <p:pic>
        <p:nvPicPr>
          <p:cNvPr id="9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9" y="4264271"/>
            <a:ext cx="1514028" cy="1949884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2187" y="2238100"/>
            <a:ext cx="2148562" cy="3027214"/>
          </a:xfrm>
          <a:prstGeom prst="rect">
            <a:avLst/>
          </a:prstGeom>
        </p:spPr>
      </p:pic>
      <p:pic>
        <p:nvPicPr>
          <p:cNvPr id="9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20573 -0.583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9258 -0.5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22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25 -0.588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0196 -0.29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60456 -0.304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3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0821 -0.33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1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3" grpId="0" animBg="1"/>
      <p:bldP spid="104" grpId="0" animBg="1"/>
      <p:bldP spid="105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87537" y="2329851"/>
            <a:ext cx="3054960" cy="44436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7555" y="5175761"/>
            <a:ext cx="315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64113" y="2044275"/>
            <a:ext cx="66963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7345" y="2274623"/>
            <a:ext cx="2943706" cy="447082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53580" y="5175761"/>
            <a:ext cx="270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NỘI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2375" y="2076023"/>
            <a:ext cx="534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07282" y="2364680"/>
            <a:ext cx="2921042" cy="43815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38482" y="5175761"/>
            <a:ext cx="4134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9112" y="2259972"/>
            <a:ext cx="85605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son,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5535" y="2431466"/>
            <a:ext cx="3014601" cy="43409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2747" y="5175761"/>
            <a:ext cx="3166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03822" y="2076023"/>
            <a:ext cx="8145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806</TotalTime>
  <Words>1587</Words>
  <Application>Microsoft Office PowerPoint</Application>
  <PresentationFormat>Widescreen</PresentationFormat>
  <Paragraphs>310</Paragraphs>
  <Slides>42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85</cp:revision>
  <dcterms:created xsi:type="dcterms:W3CDTF">2021-07-20T01:55:21Z</dcterms:created>
  <dcterms:modified xsi:type="dcterms:W3CDTF">2025-05-12T16:33:47Z</dcterms:modified>
</cp:coreProperties>
</file>