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4" r:id="rId2"/>
  </p:sldMasterIdLst>
  <p:notesMasterIdLst>
    <p:notesMasterId r:id="rId25"/>
  </p:notesMasterIdLst>
  <p:sldIdLst>
    <p:sldId id="256" r:id="rId3"/>
    <p:sldId id="352" r:id="rId4"/>
    <p:sldId id="353" r:id="rId5"/>
    <p:sldId id="2007577205" r:id="rId6"/>
    <p:sldId id="394" r:id="rId7"/>
    <p:sldId id="375" r:id="rId8"/>
    <p:sldId id="2007577207" r:id="rId9"/>
    <p:sldId id="2007577206" r:id="rId10"/>
    <p:sldId id="2007577208" r:id="rId11"/>
    <p:sldId id="2007577209" r:id="rId12"/>
    <p:sldId id="2007577212" r:id="rId13"/>
    <p:sldId id="274" r:id="rId14"/>
    <p:sldId id="2007577214" r:id="rId15"/>
    <p:sldId id="2007577192" r:id="rId16"/>
    <p:sldId id="2007577215" r:id="rId17"/>
    <p:sldId id="360" r:id="rId18"/>
    <p:sldId id="2007577216" r:id="rId19"/>
    <p:sldId id="397" r:id="rId20"/>
    <p:sldId id="2007577201" r:id="rId21"/>
    <p:sldId id="2007577217" r:id="rId22"/>
    <p:sldId id="2007577219" r:id="rId23"/>
    <p:sldId id="310" r:id="rId24"/>
  </p:sldIdLst>
  <p:sldSz cx="6858000" cy="5143500"/>
  <p:notesSz cx="6858000" cy="9144000"/>
  <p:embeddedFontLst>
    <p:embeddedFont>
      <p:font typeface="等线" panose="02010600030101010101" pitchFamily="2" charset="-122"/>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Kalam" panose="020B0604020202020204" charset="0"/>
      <p:regular r:id="rId33"/>
      <p:bold r:id="rId34"/>
    </p:embeddedFont>
    <p:embeddedFont>
      <p:font typeface="Montserrat" panose="020B0604020202020204" charset="0"/>
      <p:regular r:id="rId35"/>
      <p:bold r:id="rId36"/>
      <p:italic r:id="rId37"/>
      <p:boldItalic r:id="rId38"/>
    </p:embeddedFont>
  </p:embeddedFontLst>
  <p:custDataLst>
    <p:tags r:id="rId3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1F0"/>
    <a:srgbClr val="0202AE"/>
    <a:srgbClr val="000000"/>
    <a:srgbClr val="090383"/>
    <a:srgbClr val="842706"/>
    <a:srgbClr val="F45A21"/>
    <a:srgbClr val="0202BE"/>
    <a:srgbClr val="FFFFFF"/>
    <a:srgbClr val="FF0090"/>
    <a:srgbClr val="AEE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0" autoAdjust="0"/>
    <p:restoredTop sz="92818" autoAdjust="0"/>
  </p:normalViewPr>
  <p:slideViewPr>
    <p:cSldViewPr snapToGrid="0">
      <p:cViewPr varScale="1">
        <p:scale>
          <a:sx n="89" d="100"/>
          <a:sy n="89" d="100"/>
        </p:scale>
        <p:origin x="108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gb706226281_0_6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3" name="Google Shape;1723;gb706226281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03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32102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014349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294121" y="82464"/>
            <a:ext cx="6513662" cy="2098270"/>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91" name="Google Shape;91;p8"/>
          <p:cNvSpPr txBox="1">
            <a:spLocks noGrp="1"/>
          </p:cNvSpPr>
          <p:nvPr>
            <p:ph type="title"/>
          </p:nvPr>
        </p:nvSpPr>
        <p:spPr>
          <a:xfrm rot="-470071">
            <a:off x="1566284" y="1666920"/>
            <a:ext cx="3725449" cy="2569207"/>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grpSp>
        <p:nvGrpSpPr>
          <p:cNvPr id="92" name="Google Shape;92;p8"/>
          <p:cNvGrpSpPr/>
          <p:nvPr/>
        </p:nvGrpSpPr>
        <p:grpSpPr>
          <a:xfrm flipH="1">
            <a:off x="4708085" y="74262"/>
            <a:ext cx="2285122" cy="5435717"/>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03" name="Google Shape;103;p8"/>
          <p:cNvGrpSpPr/>
          <p:nvPr/>
        </p:nvGrpSpPr>
        <p:grpSpPr>
          <a:xfrm>
            <a:off x="-128235" y="82487"/>
            <a:ext cx="2285122" cy="5435717"/>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14" name="Google Shape;114;p8"/>
          <p:cNvSpPr/>
          <p:nvPr/>
        </p:nvSpPr>
        <p:spPr>
          <a:xfrm flipH="1">
            <a:off x="-69" y="4838901"/>
            <a:ext cx="6858135"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5" name="Google Shape;115;p8"/>
          <p:cNvSpPr/>
          <p:nvPr/>
        </p:nvSpPr>
        <p:spPr>
          <a:xfrm>
            <a:off x="2986088" y="187850"/>
            <a:ext cx="885825" cy="1181100"/>
          </a:xfrm>
          <a:prstGeom prst="ellipse">
            <a:avLst/>
          </a:prstGeom>
          <a:solidFill>
            <a:schemeClr val="accent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6" name="Google Shape;116;p8"/>
          <p:cNvSpPr/>
          <p:nvPr/>
        </p:nvSpPr>
        <p:spPr>
          <a:xfrm flipH="1">
            <a:off x="-1475651" y="4219475"/>
            <a:ext cx="3765701" cy="1181217"/>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7" name="Google Shape;117;p8"/>
          <p:cNvSpPr/>
          <p:nvPr/>
        </p:nvSpPr>
        <p:spPr>
          <a:xfrm>
            <a:off x="4003603" y="4110850"/>
            <a:ext cx="3765701" cy="1289853"/>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Tree>
    <p:extLst>
      <p:ext uri="{BB962C8B-B14F-4D97-AF65-F5344CB8AC3E}">
        <p14:creationId xmlns:p14="http://schemas.microsoft.com/office/powerpoint/2010/main" val="270286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9C6E48-2E60-4431-8235-280F1CFFF803}"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7FE92-1536-4A5B-87D8-876ECA9A38D3}" type="slidenum">
              <a:rPr lang="en-US" smtClean="0"/>
              <a:t>‹#›</a:t>
            </a:fld>
            <a:endParaRPr lang="en-US"/>
          </a:p>
        </p:txBody>
      </p:sp>
    </p:spTree>
    <p:extLst>
      <p:ext uri="{BB962C8B-B14F-4D97-AF65-F5344CB8AC3E}">
        <p14:creationId xmlns:p14="http://schemas.microsoft.com/office/powerpoint/2010/main" val="3057030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F1EA-6E55-49FD-ABEB-59B403670FCA}"/>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65D7C9-05C3-4166-8C88-02F2E32FBD02}"/>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CCD5C7-CF36-4C1D-B15A-773D0D547641}"/>
              </a:ext>
            </a:extLst>
          </p:cNvPr>
          <p:cNvSpPr>
            <a:spLocks noGrp="1"/>
          </p:cNvSpPr>
          <p:nvPr>
            <p:ph type="dt" sz="half" idx="10"/>
          </p:nvPr>
        </p:nvSpPr>
        <p:spPr/>
        <p:txBody>
          <a:bodyPr/>
          <a:lstStyle/>
          <a:p>
            <a:fld id="{83E351EE-8839-4BA5-9433-A3AB790C209C}" type="datetimeFigureOut">
              <a:rPr lang="en-US" smtClean="0"/>
              <a:t>5/12/2025</a:t>
            </a:fld>
            <a:endParaRPr lang="en-US"/>
          </a:p>
        </p:txBody>
      </p:sp>
      <p:sp>
        <p:nvSpPr>
          <p:cNvPr id="5" name="Footer Placeholder 4">
            <a:extLst>
              <a:ext uri="{FF2B5EF4-FFF2-40B4-BE49-F238E27FC236}">
                <a16:creationId xmlns:a16="http://schemas.microsoft.com/office/drawing/2014/main" id="{4D241F27-0D0D-4F26-A318-E189737DA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3DD18-BA4E-4412-B4A9-7CD7312D84A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117723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FD4C-A2AB-4ED6-A1C3-F40CAF652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11E7A-1F35-45C3-97EE-B98E76D501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8BDBA-477A-41FA-8EF6-A128ECA54F38}"/>
              </a:ext>
            </a:extLst>
          </p:cNvPr>
          <p:cNvSpPr>
            <a:spLocks noGrp="1"/>
          </p:cNvSpPr>
          <p:nvPr>
            <p:ph type="dt" sz="half" idx="10"/>
          </p:nvPr>
        </p:nvSpPr>
        <p:spPr/>
        <p:txBody>
          <a:bodyPr/>
          <a:lstStyle/>
          <a:p>
            <a:fld id="{83E351EE-8839-4BA5-9433-A3AB790C209C}" type="datetimeFigureOut">
              <a:rPr lang="en-US" smtClean="0"/>
              <a:t>5/12/2025</a:t>
            </a:fld>
            <a:endParaRPr lang="en-US"/>
          </a:p>
        </p:txBody>
      </p:sp>
      <p:sp>
        <p:nvSpPr>
          <p:cNvPr id="5" name="Footer Placeholder 4">
            <a:extLst>
              <a:ext uri="{FF2B5EF4-FFF2-40B4-BE49-F238E27FC236}">
                <a16:creationId xmlns:a16="http://schemas.microsoft.com/office/drawing/2014/main" id="{79B69C79-18B2-4E02-9085-5BE79B677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EB934-4014-438D-AD91-B83A5D2C7A80}"/>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239297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E8BA-254A-45C5-A92B-E24A516F522E}"/>
              </a:ext>
            </a:extLst>
          </p:cNvPr>
          <p:cNvSpPr>
            <a:spLocks noGrp="1"/>
          </p:cNvSpPr>
          <p:nvPr>
            <p:ph type="title"/>
          </p:nvPr>
        </p:nvSpPr>
        <p:spPr>
          <a:xfrm>
            <a:off x="468313" y="1282700"/>
            <a:ext cx="5915025"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E3A685-0273-4623-A5EF-BAA6A8C96C06}"/>
              </a:ext>
            </a:extLst>
          </p:cNvPr>
          <p:cNvSpPr>
            <a:spLocks noGrp="1"/>
          </p:cNvSpPr>
          <p:nvPr>
            <p:ph type="body" idx="1"/>
          </p:nvPr>
        </p:nvSpPr>
        <p:spPr>
          <a:xfrm>
            <a:off x="468313"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B4A19-EF26-4488-9C6C-F995FC313F64}"/>
              </a:ext>
            </a:extLst>
          </p:cNvPr>
          <p:cNvSpPr>
            <a:spLocks noGrp="1"/>
          </p:cNvSpPr>
          <p:nvPr>
            <p:ph type="dt" sz="half" idx="10"/>
          </p:nvPr>
        </p:nvSpPr>
        <p:spPr/>
        <p:txBody>
          <a:bodyPr/>
          <a:lstStyle/>
          <a:p>
            <a:fld id="{83E351EE-8839-4BA5-9433-A3AB790C209C}" type="datetimeFigureOut">
              <a:rPr lang="en-US" smtClean="0"/>
              <a:t>5/12/2025</a:t>
            </a:fld>
            <a:endParaRPr lang="en-US"/>
          </a:p>
        </p:txBody>
      </p:sp>
      <p:sp>
        <p:nvSpPr>
          <p:cNvPr id="5" name="Footer Placeholder 4">
            <a:extLst>
              <a:ext uri="{FF2B5EF4-FFF2-40B4-BE49-F238E27FC236}">
                <a16:creationId xmlns:a16="http://schemas.microsoft.com/office/drawing/2014/main" id="{FD9DF16C-050A-4796-8024-2E7BD7A8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62DD8-99B5-45D4-A3FA-3445B9E3164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36939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0458-346F-4E9E-B75A-0D35EC3AA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B8CDC-EF78-4ED5-8828-CB3195743DF6}"/>
              </a:ext>
            </a:extLst>
          </p:cNvPr>
          <p:cNvSpPr>
            <a:spLocks noGrp="1"/>
          </p:cNvSpPr>
          <p:nvPr>
            <p:ph sz="half" idx="1"/>
          </p:nvPr>
        </p:nvSpPr>
        <p:spPr>
          <a:xfrm>
            <a:off x="471488" y="1370013"/>
            <a:ext cx="2881312"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8C699B-8D53-458D-8C06-4C32123F80CB}"/>
              </a:ext>
            </a:extLst>
          </p:cNvPr>
          <p:cNvSpPr>
            <a:spLocks noGrp="1"/>
          </p:cNvSpPr>
          <p:nvPr>
            <p:ph sz="half" idx="2"/>
          </p:nvPr>
        </p:nvSpPr>
        <p:spPr>
          <a:xfrm>
            <a:off x="3505200" y="1370013"/>
            <a:ext cx="288131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6763B3-4CE6-45C9-A209-D84FAD88FC3F}"/>
              </a:ext>
            </a:extLst>
          </p:cNvPr>
          <p:cNvSpPr>
            <a:spLocks noGrp="1"/>
          </p:cNvSpPr>
          <p:nvPr>
            <p:ph type="dt" sz="half" idx="10"/>
          </p:nvPr>
        </p:nvSpPr>
        <p:spPr/>
        <p:txBody>
          <a:bodyPr/>
          <a:lstStyle/>
          <a:p>
            <a:fld id="{83E351EE-8839-4BA5-9433-A3AB790C209C}" type="datetimeFigureOut">
              <a:rPr lang="en-US" smtClean="0"/>
              <a:t>5/12/2025</a:t>
            </a:fld>
            <a:endParaRPr lang="en-US"/>
          </a:p>
        </p:txBody>
      </p:sp>
      <p:sp>
        <p:nvSpPr>
          <p:cNvPr id="6" name="Footer Placeholder 5">
            <a:extLst>
              <a:ext uri="{FF2B5EF4-FFF2-40B4-BE49-F238E27FC236}">
                <a16:creationId xmlns:a16="http://schemas.microsoft.com/office/drawing/2014/main" id="{218775CE-B9D5-4013-B9F0-1A039757B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643E6-B6AC-4355-883E-AC3369A4698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67933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4E6C-3A3D-4FA6-8A18-B6BDBE91C337}"/>
              </a:ext>
            </a:extLst>
          </p:cNvPr>
          <p:cNvSpPr>
            <a:spLocks noGrp="1"/>
          </p:cNvSpPr>
          <p:nvPr>
            <p:ph type="title"/>
          </p:nvPr>
        </p:nvSpPr>
        <p:spPr>
          <a:xfrm>
            <a:off x="473075" y="274638"/>
            <a:ext cx="5915025"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21BFBA-F9E0-453B-A867-C845F06B5CE2}"/>
              </a:ext>
            </a:extLst>
          </p:cNvPr>
          <p:cNvSpPr>
            <a:spLocks noGrp="1"/>
          </p:cNvSpPr>
          <p:nvPr>
            <p:ph type="body" idx="1"/>
          </p:nvPr>
        </p:nvSpPr>
        <p:spPr>
          <a:xfrm>
            <a:off x="473075" y="1260475"/>
            <a:ext cx="290036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47FEF-1AC9-4C3C-9B1D-F9FCEC8CD684}"/>
              </a:ext>
            </a:extLst>
          </p:cNvPr>
          <p:cNvSpPr>
            <a:spLocks noGrp="1"/>
          </p:cNvSpPr>
          <p:nvPr>
            <p:ph sz="half" idx="2"/>
          </p:nvPr>
        </p:nvSpPr>
        <p:spPr>
          <a:xfrm>
            <a:off x="473075" y="1879600"/>
            <a:ext cx="290036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075905-4200-46B1-AF4B-B39DEB5C823D}"/>
              </a:ext>
            </a:extLst>
          </p:cNvPr>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0AAC9-F53E-4C2B-8FF6-41420703BF56}"/>
              </a:ext>
            </a:extLst>
          </p:cNvPr>
          <p:cNvSpPr>
            <a:spLocks noGrp="1"/>
          </p:cNvSpPr>
          <p:nvPr>
            <p:ph sz="quarter" idx="4"/>
          </p:nvPr>
        </p:nvSpPr>
        <p:spPr>
          <a:xfrm>
            <a:off x="3471863" y="1879600"/>
            <a:ext cx="29162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159021-E7D0-4019-B89A-68E963A14A07}"/>
              </a:ext>
            </a:extLst>
          </p:cNvPr>
          <p:cNvSpPr>
            <a:spLocks noGrp="1"/>
          </p:cNvSpPr>
          <p:nvPr>
            <p:ph type="dt" sz="half" idx="10"/>
          </p:nvPr>
        </p:nvSpPr>
        <p:spPr/>
        <p:txBody>
          <a:bodyPr/>
          <a:lstStyle/>
          <a:p>
            <a:fld id="{83E351EE-8839-4BA5-9433-A3AB790C209C}" type="datetimeFigureOut">
              <a:rPr lang="en-US" smtClean="0"/>
              <a:t>5/12/2025</a:t>
            </a:fld>
            <a:endParaRPr lang="en-US"/>
          </a:p>
        </p:txBody>
      </p:sp>
      <p:sp>
        <p:nvSpPr>
          <p:cNvPr id="8" name="Footer Placeholder 7">
            <a:extLst>
              <a:ext uri="{FF2B5EF4-FFF2-40B4-BE49-F238E27FC236}">
                <a16:creationId xmlns:a16="http://schemas.microsoft.com/office/drawing/2014/main" id="{92EB73A6-89B0-4E9C-B3A7-E6762DF789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2F1EC6-5C92-40F8-8024-8AD2BA9960B6}"/>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326846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2D74-8AA4-4593-AF7A-C0FCB327E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0F394E-89C4-46E8-ADFA-2D841AE07AC0}"/>
              </a:ext>
            </a:extLst>
          </p:cNvPr>
          <p:cNvSpPr>
            <a:spLocks noGrp="1"/>
          </p:cNvSpPr>
          <p:nvPr>
            <p:ph type="dt" sz="half" idx="10"/>
          </p:nvPr>
        </p:nvSpPr>
        <p:spPr/>
        <p:txBody>
          <a:bodyPr/>
          <a:lstStyle/>
          <a:p>
            <a:fld id="{83E351EE-8839-4BA5-9433-A3AB790C209C}" type="datetimeFigureOut">
              <a:rPr lang="en-US" smtClean="0"/>
              <a:t>5/12/2025</a:t>
            </a:fld>
            <a:endParaRPr lang="en-US"/>
          </a:p>
        </p:txBody>
      </p:sp>
      <p:sp>
        <p:nvSpPr>
          <p:cNvPr id="4" name="Footer Placeholder 3">
            <a:extLst>
              <a:ext uri="{FF2B5EF4-FFF2-40B4-BE49-F238E27FC236}">
                <a16:creationId xmlns:a16="http://schemas.microsoft.com/office/drawing/2014/main" id="{F106E2D8-68AB-4DEE-A00B-181D574008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10FB0A-66A1-42BF-93C7-66D376A569A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497721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A8966-EA34-47B8-BC89-0FAE8FDFE8D0}"/>
              </a:ext>
            </a:extLst>
          </p:cNvPr>
          <p:cNvSpPr>
            <a:spLocks noGrp="1"/>
          </p:cNvSpPr>
          <p:nvPr>
            <p:ph type="dt" sz="half" idx="10"/>
          </p:nvPr>
        </p:nvSpPr>
        <p:spPr/>
        <p:txBody>
          <a:bodyPr/>
          <a:lstStyle/>
          <a:p>
            <a:fld id="{83E351EE-8839-4BA5-9433-A3AB790C209C}" type="datetimeFigureOut">
              <a:rPr lang="en-US" smtClean="0"/>
              <a:t>5/12/2025</a:t>
            </a:fld>
            <a:endParaRPr lang="en-US"/>
          </a:p>
        </p:txBody>
      </p:sp>
      <p:sp>
        <p:nvSpPr>
          <p:cNvPr id="3" name="Footer Placeholder 2">
            <a:extLst>
              <a:ext uri="{FF2B5EF4-FFF2-40B4-BE49-F238E27FC236}">
                <a16:creationId xmlns:a16="http://schemas.microsoft.com/office/drawing/2014/main" id="{7C8A7F36-F20E-476D-8E1D-52F413D408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560221-4368-424D-A6B0-F80F7A77D6C2}"/>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538298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0E55-5271-47F7-AD9D-67CFE08E0961}"/>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0F1E4-9F2F-4B78-9E98-341A2D1E3BBD}"/>
              </a:ext>
            </a:extLst>
          </p:cNvPr>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4A29CC-13F9-420E-90CD-CA39578CC38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EB1EC-453F-418F-810F-EF3E7FBA6AF6}"/>
              </a:ext>
            </a:extLst>
          </p:cNvPr>
          <p:cNvSpPr>
            <a:spLocks noGrp="1"/>
          </p:cNvSpPr>
          <p:nvPr>
            <p:ph type="dt" sz="half" idx="10"/>
          </p:nvPr>
        </p:nvSpPr>
        <p:spPr/>
        <p:txBody>
          <a:bodyPr/>
          <a:lstStyle/>
          <a:p>
            <a:fld id="{83E351EE-8839-4BA5-9433-A3AB790C209C}" type="datetimeFigureOut">
              <a:rPr lang="en-US" smtClean="0"/>
              <a:t>5/12/2025</a:t>
            </a:fld>
            <a:endParaRPr lang="en-US"/>
          </a:p>
        </p:txBody>
      </p:sp>
      <p:sp>
        <p:nvSpPr>
          <p:cNvPr id="6" name="Footer Placeholder 5">
            <a:extLst>
              <a:ext uri="{FF2B5EF4-FFF2-40B4-BE49-F238E27FC236}">
                <a16:creationId xmlns:a16="http://schemas.microsoft.com/office/drawing/2014/main" id="{06C665E8-D19A-4254-8E82-451D41D3C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B5018-365E-4621-8B2F-E9B3FF8F7CC3}"/>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01920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84BE-3FD0-4E17-9BB7-65EDE517EB7A}"/>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83D67-369D-414C-AAFA-7C35514EFA17}"/>
              </a:ext>
            </a:extLst>
          </p:cNvPr>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C5322F-8AF3-44FB-B141-102A6A3501C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E974F8-5759-4D1C-99D7-E6BD5789D10B}"/>
              </a:ext>
            </a:extLst>
          </p:cNvPr>
          <p:cNvSpPr>
            <a:spLocks noGrp="1"/>
          </p:cNvSpPr>
          <p:nvPr>
            <p:ph type="dt" sz="half" idx="10"/>
          </p:nvPr>
        </p:nvSpPr>
        <p:spPr/>
        <p:txBody>
          <a:bodyPr/>
          <a:lstStyle/>
          <a:p>
            <a:fld id="{83E351EE-8839-4BA5-9433-A3AB790C209C}" type="datetimeFigureOut">
              <a:rPr lang="en-US" smtClean="0"/>
              <a:t>5/12/2025</a:t>
            </a:fld>
            <a:endParaRPr lang="en-US"/>
          </a:p>
        </p:txBody>
      </p:sp>
      <p:sp>
        <p:nvSpPr>
          <p:cNvPr id="6" name="Footer Placeholder 5">
            <a:extLst>
              <a:ext uri="{FF2B5EF4-FFF2-40B4-BE49-F238E27FC236}">
                <a16:creationId xmlns:a16="http://schemas.microsoft.com/office/drawing/2014/main" id="{4117521A-F430-428A-9EB6-9D81D2D1C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3715F-30CA-4A93-A265-C594EA26791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42968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8B7D-1A6B-47B7-8777-2BB93E929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88B2B1-59DD-4C84-A84D-73153FF2D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48F21-8527-45A8-A913-46E7BFF71802}"/>
              </a:ext>
            </a:extLst>
          </p:cNvPr>
          <p:cNvSpPr>
            <a:spLocks noGrp="1"/>
          </p:cNvSpPr>
          <p:nvPr>
            <p:ph type="dt" sz="half" idx="10"/>
          </p:nvPr>
        </p:nvSpPr>
        <p:spPr/>
        <p:txBody>
          <a:bodyPr/>
          <a:lstStyle/>
          <a:p>
            <a:fld id="{83E351EE-8839-4BA5-9433-A3AB790C209C}" type="datetimeFigureOut">
              <a:rPr lang="en-US" smtClean="0"/>
              <a:t>5/12/2025</a:t>
            </a:fld>
            <a:endParaRPr lang="en-US"/>
          </a:p>
        </p:txBody>
      </p:sp>
      <p:sp>
        <p:nvSpPr>
          <p:cNvPr id="5" name="Footer Placeholder 4">
            <a:extLst>
              <a:ext uri="{FF2B5EF4-FFF2-40B4-BE49-F238E27FC236}">
                <a16:creationId xmlns:a16="http://schemas.microsoft.com/office/drawing/2014/main" id="{2FC57D41-7972-4B74-8E9C-A14DD6A5E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DF8D2-E59F-4F5F-90CE-BE7A25B32D4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086408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B1EFC-5B09-4048-AA58-A6FB8E2EF4CC}"/>
              </a:ext>
            </a:extLst>
          </p:cNvPr>
          <p:cNvSpPr>
            <a:spLocks noGrp="1"/>
          </p:cNvSpPr>
          <p:nvPr>
            <p:ph type="title" orient="vert"/>
          </p:nvPr>
        </p:nvSpPr>
        <p:spPr>
          <a:xfrm>
            <a:off x="4908550" y="274638"/>
            <a:ext cx="1477963"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CBD091-2AF1-4927-94EC-CF2BB92B167C}"/>
              </a:ext>
            </a:extLst>
          </p:cNvPr>
          <p:cNvSpPr>
            <a:spLocks noGrp="1"/>
          </p:cNvSpPr>
          <p:nvPr>
            <p:ph type="body" orient="vert" idx="1"/>
          </p:nvPr>
        </p:nvSpPr>
        <p:spPr>
          <a:xfrm>
            <a:off x="471488" y="274638"/>
            <a:ext cx="4284662"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941A8-77B1-4BFD-81B6-F028F0C834F8}"/>
              </a:ext>
            </a:extLst>
          </p:cNvPr>
          <p:cNvSpPr>
            <a:spLocks noGrp="1"/>
          </p:cNvSpPr>
          <p:nvPr>
            <p:ph type="dt" sz="half" idx="10"/>
          </p:nvPr>
        </p:nvSpPr>
        <p:spPr/>
        <p:txBody>
          <a:bodyPr/>
          <a:lstStyle/>
          <a:p>
            <a:fld id="{83E351EE-8839-4BA5-9433-A3AB790C209C}" type="datetimeFigureOut">
              <a:rPr lang="en-US" smtClean="0"/>
              <a:t>5/12/2025</a:t>
            </a:fld>
            <a:endParaRPr lang="en-US"/>
          </a:p>
        </p:txBody>
      </p:sp>
      <p:sp>
        <p:nvSpPr>
          <p:cNvPr id="5" name="Footer Placeholder 4">
            <a:extLst>
              <a:ext uri="{FF2B5EF4-FFF2-40B4-BE49-F238E27FC236}">
                <a16:creationId xmlns:a16="http://schemas.microsoft.com/office/drawing/2014/main" id="{6A90B568-6CD7-4B61-9892-8FABE31CA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2FF4F-0527-41D5-9BAC-982EDD89AE0E}"/>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2699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138984" y="215312"/>
            <a:ext cx="6580039" cy="4825797"/>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685766" eaLnBrk="1" fontAlgn="auto" latinLnBrk="0" hangingPunct="1">
              <a:lnSpc>
                <a:spcPct val="100000"/>
              </a:lnSpc>
              <a:spcBef>
                <a:spcPts val="0"/>
              </a:spcBef>
              <a:spcAft>
                <a:spcPts val="0"/>
              </a:spcAft>
              <a:buClr>
                <a:srgbClr val="000000"/>
              </a:buClr>
              <a:buSzTx/>
              <a:buFont typeface="Arial"/>
              <a:buNone/>
              <a:tabLst/>
              <a:defRPr/>
            </a:pPr>
            <a:endParaRPr kumimoji="0" lang="en-US" sz="1051"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5/12/2025</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184401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id="{6F308A93-846A-4A8F-9CF9-4EDB36AEC756}"/>
              </a:ext>
            </a:extLst>
          </p:cNvPr>
          <p:cNvSpPr txBox="1"/>
          <p:nvPr userDrawn="1"/>
        </p:nvSpPr>
        <p:spPr>
          <a:xfrm>
            <a:off x="4517337" y="4848544"/>
            <a:ext cx="1644926" cy="215444"/>
          </a:xfrm>
          <a:prstGeom prst="rect">
            <a:avLst/>
          </a:prstGeom>
          <a:noFill/>
        </p:spPr>
        <p:txBody>
          <a:bodyPr wrap="square">
            <a:spAutoFit/>
          </a:bodyPr>
          <a:lstStyle/>
          <a:p>
            <a:r>
              <a:rPr lang="en-US" sz="800" b="0" i="0" dirty="0">
                <a:solidFill>
                  <a:srgbClr val="050505"/>
                </a:solidFill>
                <a:effectLst/>
                <a:latin typeface="Arial" panose="020B0604020202020204" pitchFamily="34" charset="0"/>
                <a:cs typeface="Arial" panose="020B0604020202020204" pitchFamily="34" charset="0"/>
              </a:rPr>
              <a:t>FeistyForwarders_0968120672</a:t>
            </a:r>
            <a:endParaRPr lang="en-US" sz="800" dirty="0">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90" r:id="rId1"/>
    <p:sldLayoutId id="2147483685" r:id="rId2"/>
    <p:sldLayoutId id="2147483691" r:id="rId3"/>
    <p:sldLayoutId id="2147483687" r:id="rId4"/>
    <p:sldLayoutId id="2147483692" r:id="rId5"/>
    <p:sldLayoutId id="2147483686" r:id="rId6"/>
    <p:sldLayoutId id="2147483693" r:id="rId7"/>
    <p:sldLayoutId id="2147483688" r:id="rId8"/>
    <p:sldLayoutId id="2147483706" r:id="rId9"/>
    <p:sldLayoutId id="2147483707" r:id="rId10"/>
    <p:sldLayoutId id="214748370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4719A-873E-4431-BBEA-98437305C69E}"/>
              </a:ext>
            </a:extLst>
          </p:cNvPr>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9A7D6-2320-4573-B978-C84C990D83C7}"/>
              </a:ext>
            </a:extLst>
          </p:cNvPr>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F6964-874A-4906-9B5D-F3E873E097AF}"/>
              </a:ext>
            </a:extLst>
          </p:cNvPr>
          <p:cNvSpPr>
            <a:spLocks noGrp="1"/>
          </p:cNvSpPr>
          <p:nvPr>
            <p:ph type="dt" sz="half" idx="2"/>
          </p:nvPr>
        </p:nvSpPr>
        <p:spPr>
          <a:xfrm>
            <a:off x="471488" y="4767263"/>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E351EE-8839-4BA5-9433-A3AB790C209C}" type="datetimeFigureOut">
              <a:rPr lang="en-US" smtClean="0"/>
              <a:t>5/12/2025</a:t>
            </a:fld>
            <a:endParaRPr lang="en-US"/>
          </a:p>
        </p:txBody>
      </p:sp>
      <p:sp>
        <p:nvSpPr>
          <p:cNvPr id="5" name="Footer Placeholder 4">
            <a:extLst>
              <a:ext uri="{FF2B5EF4-FFF2-40B4-BE49-F238E27FC236}">
                <a16:creationId xmlns:a16="http://schemas.microsoft.com/office/drawing/2014/main" id="{D2A808AF-8FB4-41AF-BC67-DA1CAD5072FE}"/>
              </a:ext>
            </a:extLst>
          </p:cNvPr>
          <p:cNvSpPr>
            <a:spLocks noGrp="1"/>
          </p:cNvSpPr>
          <p:nvPr>
            <p:ph type="ftr" sz="quarter" idx="3"/>
          </p:nvPr>
        </p:nvSpPr>
        <p:spPr>
          <a:xfrm>
            <a:off x="2271713" y="4767263"/>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9A5689-D368-49BD-9D16-948E4D8FD311}"/>
              </a:ext>
            </a:extLst>
          </p:cNvPr>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03FB9-FD16-4629-8D64-3BEEF9DE211C}" type="slidenum">
              <a:rPr lang="en-US" smtClean="0"/>
              <a:t>‹#›</a:t>
            </a:fld>
            <a:endParaRPr lang="en-US"/>
          </a:p>
        </p:txBody>
      </p:sp>
    </p:spTree>
    <p:extLst>
      <p:ext uri="{BB962C8B-B14F-4D97-AF65-F5344CB8AC3E}">
        <p14:creationId xmlns:p14="http://schemas.microsoft.com/office/powerpoint/2010/main" val="24649978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7.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9.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6.wdp"/><Relationship Id="rId2" Type="http://schemas.openxmlformats.org/officeDocument/2006/relationships/slideLayout" Target="../slideLayouts/slideLayout9.xml"/><Relationship Id="rId1" Type="http://schemas.openxmlformats.org/officeDocument/2006/relationships/tags" Target="../tags/tag12.xml"/><Relationship Id="rId6" Type="http://schemas.openxmlformats.org/officeDocument/2006/relationships/image" Target="../media/image25.png"/><Relationship Id="rId5" Type="http://schemas.microsoft.com/office/2007/relationships/hdphoto" Target="../media/hdphoto5.wdp"/><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3.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5.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6.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A14C4-2ADB-431B-9A9C-30EF58B08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623" y="2543426"/>
            <a:ext cx="2328631" cy="1957137"/>
          </a:xfrm>
          <a:prstGeom prst="rect">
            <a:avLst/>
          </a:prstGeom>
        </p:spPr>
      </p:pic>
      <p:sp>
        <p:nvSpPr>
          <p:cNvPr id="6" name="TextBox 5">
            <a:extLst>
              <a:ext uri="{FF2B5EF4-FFF2-40B4-BE49-F238E27FC236}">
                <a16:creationId xmlns:a16="http://schemas.microsoft.com/office/drawing/2014/main" id="{77479C6D-4457-4FD6-8712-08CDB240C306}"/>
              </a:ext>
            </a:extLst>
          </p:cNvPr>
          <p:cNvSpPr txBox="1"/>
          <p:nvPr/>
        </p:nvSpPr>
        <p:spPr>
          <a:xfrm>
            <a:off x="138673" y="807285"/>
            <a:ext cx="6580655" cy="1131079"/>
          </a:xfrm>
          <a:prstGeom prst="rect">
            <a:avLst/>
          </a:prstGeom>
          <a:noFill/>
        </p:spPr>
        <p:txBody>
          <a:bodyPr wrap="square" rtlCol="0">
            <a:spAutoFit/>
          </a:bodyPr>
          <a:lstStyle/>
          <a:p>
            <a:pPr algn="ct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Chào</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mừng</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thầy</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cô</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và</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các</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em</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p>
          <a:p>
            <a:pPr algn="ct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đến</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với</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môn</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Tiếng</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Việt</a:t>
            </a:r>
            <a:endParaRPr lang="en-US" sz="3375" b="1" dirty="0">
              <a:ln w="22225">
                <a:solidFill>
                  <a:schemeClr val="accent2"/>
                </a:solidFill>
                <a:prstDash val="solid"/>
              </a:ln>
              <a:solidFill>
                <a:srgbClr val="0202BE"/>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121491278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7C8FBD-B703-4EEA-8150-6A7E27D38E42}"/>
              </a:ext>
            </a:extLst>
          </p:cNvPr>
          <p:cNvSpPr txBox="1"/>
          <p:nvPr/>
        </p:nvSpPr>
        <p:spPr>
          <a:xfrm>
            <a:off x="295998" y="333276"/>
            <a:ext cx="6306200" cy="2889702"/>
          </a:xfrm>
          <a:prstGeom prst="rect">
            <a:avLst/>
          </a:prstGeom>
          <a:noFill/>
        </p:spPr>
        <p:txBody>
          <a:bodyPr wrap="square" rtlCol="0">
            <a:spAutoFit/>
          </a:bodyPr>
          <a:lstStyle/>
          <a:p>
            <a:pPr indent="171450" algn="just">
              <a:lnSpc>
                <a:spcPct val="120000"/>
              </a:lnSpc>
            </a:pPr>
            <a:r>
              <a:rPr lang="en-US" sz="2200" dirty="0">
                <a:solidFill>
                  <a:srgbClr val="842706"/>
                </a:solidFill>
                <a:latin typeface="UTM Avo" panose="02040603050506020204" pitchFamily="18" charset="0"/>
              </a:rPr>
              <a:t> </a:t>
            </a:r>
            <a:r>
              <a:rPr lang="vi-VN" sz="2200" dirty="0">
                <a:solidFill>
                  <a:srgbClr val="842706"/>
                </a:solidFill>
                <a:latin typeface="UTM Avo" panose="02040603050506020204" pitchFamily="18" charset="0"/>
              </a:rPr>
              <a:t>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p:txBody>
      </p:sp>
      <p:pic>
        <p:nvPicPr>
          <p:cNvPr id="5" name="Picture 4">
            <a:extLst>
              <a:ext uri="{FF2B5EF4-FFF2-40B4-BE49-F238E27FC236}">
                <a16:creationId xmlns:a16="http://schemas.microsoft.com/office/drawing/2014/main" id="{F51B17C5-10BE-4848-A3E1-37A6260E8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80" y="455899"/>
            <a:ext cx="288000" cy="288000"/>
          </a:xfrm>
          <a:prstGeom prst="rect">
            <a:avLst/>
          </a:prstGeom>
        </p:spPr>
      </p:pic>
      <p:cxnSp>
        <p:nvCxnSpPr>
          <p:cNvPr id="6" name="Straight Connector 5">
            <a:extLst>
              <a:ext uri="{FF2B5EF4-FFF2-40B4-BE49-F238E27FC236}">
                <a16:creationId xmlns:a16="http://schemas.microsoft.com/office/drawing/2014/main" id="{52D53B80-88E9-44E8-ACFB-3698A2F8D32C}"/>
              </a:ext>
            </a:extLst>
          </p:cNvPr>
          <p:cNvCxnSpPr>
            <a:cxnSpLocks/>
          </p:cNvCxnSpPr>
          <p:nvPr/>
        </p:nvCxnSpPr>
        <p:spPr>
          <a:xfrm>
            <a:off x="2462962" y="1984333"/>
            <a:ext cx="10371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EB3A35-C93A-4AC4-A883-EBB3875B19F5}"/>
              </a:ext>
            </a:extLst>
          </p:cNvPr>
          <p:cNvSpPr txBox="1"/>
          <p:nvPr/>
        </p:nvSpPr>
        <p:spPr>
          <a:xfrm>
            <a:off x="106556" y="3254154"/>
            <a:ext cx="6182520" cy="933332"/>
          </a:xfrm>
          <a:prstGeom prst="rect">
            <a:avLst/>
          </a:prstGeom>
          <a:noFill/>
        </p:spPr>
        <p:txBody>
          <a:bodyPr wrap="square" rtlCol="0">
            <a:spAutoFit/>
          </a:bodyPr>
          <a:lstStyle/>
          <a:p>
            <a:pPr>
              <a:lnSpc>
                <a:spcPct val="120000"/>
              </a:lnSpc>
            </a:pPr>
            <a:r>
              <a:rPr lang="en-US" sz="2400" b="1" dirty="0">
                <a:solidFill>
                  <a:srgbClr val="80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UTM Avo" panose="02040603050506020204" pitchFamily="18" charset="0"/>
              </a:rPr>
              <a:t>Ngân</a:t>
            </a:r>
            <a:r>
              <a:rPr lang="en-US" sz="2400" dirty="0">
                <a:solidFill>
                  <a:srgbClr val="FF0000"/>
                </a:solidFill>
                <a:latin typeface="UTM Avo" panose="02040603050506020204" pitchFamily="18" charset="0"/>
              </a:rPr>
              <a:t> </a:t>
            </a:r>
            <a:r>
              <a:rPr lang="en-US" sz="2400" dirty="0" err="1">
                <a:solidFill>
                  <a:srgbClr val="FF0000"/>
                </a:solidFill>
                <a:latin typeface="UTM Avo" panose="02040603050506020204" pitchFamily="18" charset="0"/>
              </a:rPr>
              <a:t>nga</a:t>
            </a:r>
            <a:r>
              <a:rPr lang="en-US" sz="24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0202AE"/>
                </a:solidFill>
                <a:latin typeface="+mn-lt"/>
              </a:rPr>
              <a:t>Chỉ</a:t>
            </a:r>
            <a:r>
              <a:rPr lang="en-US" sz="2400" dirty="0">
                <a:solidFill>
                  <a:srgbClr val="0202AE"/>
                </a:solidFill>
                <a:latin typeface="+mn-lt"/>
              </a:rPr>
              <a:t> </a:t>
            </a:r>
            <a:r>
              <a:rPr lang="en-US" sz="2400" dirty="0" err="1">
                <a:solidFill>
                  <a:srgbClr val="0202AE"/>
                </a:solidFill>
                <a:latin typeface="+mn-lt"/>
              </a:rPr>
              <a:t>âm</a:t>
            </a:r>
            <a:r>
              <a:rPr lang="en-US" sz="2400" dirty="0">
                <a:solidFill>
                  <a:srgbClr val="0202AE"/>
                </a:solidFill>
                <a:latin typeface="+mn-lt"/>
              </a:rPr>
              <a:t> </a:t>
            </a:r>
            <a:r>
              <a:rPr lang="en-US" sz="2400" dirty="0" err="1">
                <a:solidFill>
                  <a:srgbClr val="0202AE"/>
                </a:solidFill>
                <a:latin typeface="+mn-lt"/>
              </a:rPr>
              <a:t>thanh</a:t>
            </a:r>
            <a:r>
              <a:rPr lang="en-US" sz="2400" dirty="0">
                <a:solidFill>
                  <a:srgbClr val="0202AE"/>
                </a:solidFill>
                <a:latin typeface="+mn-lt"/>
              </a:rPr>
              <a:t> </a:t>
            </a:r>
            <a:r>
              <a:rPr lang="en-US" sz="2400" dirty="0" err="1">
                <a:solidFill>
                  <a:srgbClr val="0202AE"/>
                </a:solidFill>
                <a:latin typeface="+mn-lt"/>
              </a:rPr>
              <a:t>kéo</a:t>
            </a:r>
            <a:r>
              <a:rPr lang="en-US" sz="2400" dirty="0">
                <a:solidFill>
                  <a:srgbClr val="0202AE"/>
                </a:solidFill>
                <a:latin typeface="+mn-lt"/>
              </a:rPr>
              <a:t> </a:t>
            </a:r>
            <a:r>
              <a:rPr lang="en-US" sz="2400" dirty="0" err="1">
                <a:solidFill>
                  <a:srgbClr val="0202AE"/>
                </a:solidFill>
                <a:latin typeface="+mn-lt"/>
              </a:rPr>
              <a:t>dài</a:t>
            </a:r>
            <a:r>
              <a:rPr lang="en-US" sz="2400" dirty="0">
                <a:solidFill>
                  <a:srgbClr val="0202AE"/>
                </a:solidFill>
                <a:latin typeface="+mn-lt"/>
              </a:rPr>
              <a:t> </a:t>
            </a:r>
            <a:r>
              <a:rPr lang="en-US" sz="2400" dirty="0" err="1">
                <a:solidFill>
                  <a:srgbClr val="0202AE"/>
                </a:solidFill>
                <a:latin typeface="+mn-lt"/>
              </a:rPr>
              <a:t>và</a:t>
            </a:r>
            <a:r>
              <a:rPr lang="en-US" sz="2400" dirty="0">
                <a:solidFill>
                  <a:srgbClr val="0202AE"/>
                </a:solidFill>
                <a:latin typeface="+mn-lt"/>
              </a:rPr>
              <a:t> </a:t>
            </a:r>
            <a:r>
              <a:rPr lang="en-US" sz="2400" dirty="0" err="1">
                <a:solidFill>
                  <a:srgbClr val="0202AE"/>
                </a:solidFill>
                <a:latin typeface="+mn-lt"/>
              </a:rPr>
              <a:t>vang</a:t>
            </a:r>
            <a:r>
              <a:rPr lang="en-US" sz="2400" dirty="0">
                <a:solidFill>
                  <a:srgbClr val="0202AE"/>
                </a:solidFill>
                <a:latin typeface="+mn-lt"/>
              </a:rPr>
              <a:t> </a:t>
            </a:r>
            <a:r>
              <a:rPr lang="en-US" sz="2400" dirty="0" err="1">
                <a:solidFill>
                  <a:srgbClr val="0202AE"/>
                </a:solidFill>
                <a:latin typeface="+mn-lt"/>
              </a:rPr>
              <a:t>mãi</a:t>
            </a:r>
            <a:r>
              <a:rPr lang="en-US" sz="2400" dirty="0">
                <a:solidFill>
                  <a:srgbClr val="0202AE"/>
                </a:solidFill>
                <a:latin typeface="+mn-lt"/>
              </a:rPr>
              <a:t>.</a:t>
            </a:r>
            <a:endParaRPr lang="vi-VN" sz="2400" b="1" dirty="0">
              <a:solidFill>
                <a:srgbClr val="0202AE"/>
              </a:solidFill>
              <a:latin typeface="+mn-lt"/>
              <a:cs typeface="Times New Roman" panose="02020603050405020304" pitchFamily="18" charset="0"/>
            </a:endParaRPr>
          </a:p>
        </p:txBody>
      </p:sp>
      <p:sp>
        <p:nvSpPr>
          <p:cNvPr id="8" name="TextBox 7">
            <a:extLst>
              <a:ext uri="{FF2B5EF4-FFF2-40B4-BE49-F238E27FC236}">
                <a16:creationId xmlns:a16="http://schemas.microsoft.com/office/drawing/2014/main" id="{6EF8C560-8F5A-4468-A5E0-79D7736F8A8F}"/>
              </a:ext>
            </a:extLst>
          </p:cNvPr>
          <p:cNvSpPr txBox="1"/>
          <p:nvPr/>
        </p:nvSpPr>
        <p:spPr>
          <a:xfrm>
            <a:off x="201277" y="2792114"/>
            <a:ext cx="6306200" cy="1371145"/>
          </a:xfrm>
          <a:prstGeom prst="rect">
            <a:avLst/>
          </a:prstGeom>
          <a:noFill/>
        </p:spPr>
        <p:txBody>
          <a:bodyPr wrap="square" rtlCol="0">
            <a:spAutoFit/>
          </a:bodyPr>
          <a:lstStyle/>
          <a:p>
            <a:pPr indent="171450" algn="just">
              <a:lnSpc>
                <a:spcPct val="120000"/>
              </a:lnSpc>
            </a:pPr>
            <a:r>
              <a:rPr lang="vi-VN" sz="2400" dirty="0">
                <a:solidFill>
                  <a:srgbClr val="090383"/>
                </a:solidFill>
                <a:latin typeface="UTM Avo" panose="02040603050506020204" pitchFamily="18" charset="0"/>
              </a:rPr>
              <a:t>Rùa như lắng nghe tiếng chuông đồng hồ trên tầng cao nhà bưu điện, buông từng tiếng ngân nga trong gió.</a:t>
            </a:r>
          </a:p>
        </p:txBody>
      </p:sp>
      <p:cxnSp>
        <p:nvCxnSpPr>
          <p:cNvPr id="9" name="Straight Connector 8">
            <a:extLst>
              <a:ext uri="{FF2B5EF4-FFF2-40B4-BE49-F238E27FC236}">
                <a16:creationId xmlns:a16="http://schemas.microsoft.com/office/drawing/2014/main" id="{DEE080BE-1651-40A3-B227-1D05149CDEA2}"/>
              </a:ext>
            </a:extLst>
          </p:cNvPr>
          <p:cNvCxnSpPr>
            <a:cxnSpLocks/>
          </p:cNvCxnSpPr>
          <p:nvPr/>
        </p:nvCxnSpPr>
        <p:spPr>
          <a:xfrm flipH="1">
            <a:off x="4881785" y="306264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13FF075-F42E-484E-8F74-240AAF817DEE}"/>
              </a:ext>
            </a:extLst>
          </p:cNvPr>
          <p:cNvGrpSpPr/>
          <p:nvPr/>
        </p:nvGrpSpPr>
        <p:grpSpPr>
          <a:xfrm>
            <a:off x="2000306" y="3739881"/>
            <a:ext cx="138312" cy="334748"/>
            <a:chOff x="6506827" y="4238141"/>
            <a:chExt cx="138312" cy="334748"/>
          </a:xfrm>
        </p:grpSpPr>
        <p:cxnSp>
          <p:nvCxnSpPr>
            <p:cNvPr id="11" name="Straight Connector 10">
              <a:extLst>
                <a:ext uri="{FF2B5EF4-FFF2-40B4-BE49-F238E27FC236}">
                  <a16:creationId xmlns:a16="http://schemas.microsoft.com/office/drawing/2014/main" id="{5C2F5A48-44A1-4F7A-9A66-27798F0E4AE3}"/>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F075E1-18C1-4581-951D-2B3CA3D0FAE4}"/>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9BA26022-C687-450E-B052-D7B832DAD0C0}"/>
              </a:ext>
            </a:extLst>
          </p:cNvPr>
          <p:cNvCxnSpPr>
            <a:cxnSpLocks/>
          </p:cNvCxnSpPr>
          <p:nvPr/>
        </p:nvCxnSpPr>
        <p:spPr>
          <a:xfrm flipH="1">
            <a:off x="2937933" y="2823290"/>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A565F55-4626-47D1-A49C-FEF6BC8FBB16}"/>
              </a:ext>
            </a:extLst>
          </p:cNvPr>
          <p:cNvCxnSpPr>
            <a:cxnSpLocks/>
          </p:cNvCxnSpPr>
          <p:nvPr/>
        </p:nvCxnSpPr>
        <p:spPr>
          <a:xfrm flipH="1">
            <a:off x="6016251" y="351768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5029A1-C154-453F-AC69-86BCA4773F68}"/>
              </a:ext>
            </a:extLst>
          </p:cNvPr>
          <p:cNvCxnSpPr>
            <a:cxnSpLocks/>
          </p:cNvCxnSpPr>
          <p:nvPr/>
        </p:nvCxnSpPr>
        <p:spPr>
          <a:xfrm flipH="1">
            <a:off x="2405572" y="159344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F1A51BA-8A4F-45C7-B8B4-D499910DC157}"/>
              </a:ext>
            </a:extLst>
          </p:cNvPr>
          <p:cNvGrpSpPr/>
          <p:nvPr/>
        </p:nvGrpSpPr>
        <p:grpSpPr>
          <a:xfrm>
            <a:off x="6551069" y="1610791"/>
            <a:ext cx="138312" cy="334748"/>
            <a:chOff x="6506827" y="4238141"/>
            <a:chExt cx="138312" cy="334748"/>
          </a:xfrm>
        </p:grpSpPr>
        <p:cxnSp>
          <p:nvCxnSpPr>
            <p:cNvPr id="17" name="Straight Connector 16">
              <a:extLst>
                <a:ext uri="{FF2B5EF4-FFF2-40B4-BE49-F238E27FC236}">
                  <a16:creationId xmlns:a16="http://schemas.microsoft.com/office/drawing/2014/main" id="{2276A21D-7B91-48E3-A9C7-A109B2829C9A}"/>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252D58B-3E66-4EA7-BBC7-BB4AB67299AA}"/>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5981CD91-E985-438C-9CB0-72D085AEEA3F}"/>
              </a:ext>
            </a:extLst>
          </p:cNvPr>
          <p:cNvCxnSpPr>
            <a:cxnSpLocks/>
          </p:cNvCxnSpPr>
          <p:nvPr/>
        </p:nvCxnSpPr>
        <p:spPr>
          <a:xfrm flipH="1">
            <a:off x="6521952" y="1252048"/>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6A09EF-4D45-4D89-AD29-5BA3A25C4800}"/>
              </a:ext>
            </a:extLst>
          </p:cNvPr>
          <p:cNvCxnSpPr>
            <a:cxnSpLocks/>
          </p:cNvCxnSpPr>
          <p:nvPr/>
        </p:nvCxnSpPr>
        <p:spPr>
          <a:xfrm flipH="1">
            <a:off x="6507477" y="83990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F7C0D97-DC0D-4708-8DF8-0D311B425E3B}"/>
              </a:ext>
            </a:extLst>
          </p:cNvPr>
          <p:cNvSpPr txBox="1"/>
          <p:nvPr/>
        </p:nvSpPr>
        <p:spPr>
          <a:xfrm>
            <a:off x="221716" y="3019371"/>
            <a:ext cx="6306200" cy="1371145"/>
          </a:xfrm>
          <a:prstGeom prst="rect">
            <a:avLst/>
          </a:prstGeom>
          <a:noFill/>
        </p:spPr>
        <p:txBody>
          <a:bodyPr wrap="square" rtlCol="0">
            <a:spAutoFit/>
          </a:bodyPr>
          <a:lstStyle/>
          <a:p>
            <a:pPr indent="171450" algn="just">
              <a:lnSpc>
                <a:spcPct val="120000"/>
              </a:lnSpc>
            </a:pPr>
            <a:r>
              <a:rPr lang="vi-VN" sz="2400" dirty="0">
                <a:solidFill>
                  <a:srgbClr val="090383"/>
                </a:solidFill>
                <a:latin typeface="UTM Avo" panose="02040603050506020204" pitchFamily="18" charset="0"/>
              </a:rPr>
              <a:t>Tôi thầm nghĩ: không biết có phải rùa đã từng ngậm thanh kiếm của vua Lê thắng giặc đó không?</a:t>
            </a:r>
          </a:p>
        </p:txBody>
      </p:sp>
      <p:cxnSp>
        <p:nvCxnSpPr>
          <p:cNvPr id="22" name="Straight Connector 21">
            <a:extLst>
              <a:ext uri="{FF2B5EF4-FFF2-40B4-BE49-F238E27FC236}">
                <a16:creationId xmlns:a16="http://schemas.microsoft.com/office/drawing/2014/main" id="{062F1276-E4A5-400F-8E6F-1EF1AB3BC478}"/>
              </a:ext>
            </a:extLst>
          </p:cNvPr>
          <p:cNvCxnSpPr>
            <a:cxnSpLocks/>
          </p:cNvCxnSpPr>
          <p:nvPr/>
        </p:nvCxnSpPr>
        <p:spPr>
          <a:xfrm flipH="1">
            <a:off x="5732620" y="3318889"/>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06F283E3-0775-4301-B0A7-D3EDA0BC9842}"/>
              </a:ext>
            </a:extLst>
          </p:cNvPr>
          <p:cNvGrpSpPr/>
          <p:nvPr/>
        </p:nvGrpSpPr>
        <p:grpSpPr>
          <a:xfrm>
            <a:off x="2359487" y="3067718"/>
            <a:ext cx="138312" cy="334748"/>
            <a:chOff x="6506827" y="4238141"/>
            <a:chExt cx="138312" cy="334748"/>
          </a:xfrm>
        </p:grpSpPr>
        <p:cxnSp>
          <p:nvCxnSpPr>
            <p:cNvPr id="24" name="Straight Connector 23">
              <a:extLst>
                <a:ext uri="{FF2B5EF4-FFF2-40B4-BE49-F238E27FC236}">
                  <a16:creationId xmlns:a16="http://schemas.microsoft.com/office/drawing/2014/main" id="{F2046205-B2BE-4A55-BA9B-5931CBFB154E}"/>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F6FB717-569C-4821-8D86-B8BB7072F281}"/>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55D14D0F-6C1D-497E-9065-A37BE362861D}"/>
              </a:ext>
            </a:extLst>
          </p:cNvPr>
          <p:cNvCxnSpPr>
            <a:cxnSpLocks/>
          </p:cNvCxnSpPr>
          <p:nvPr/>
        </p:nvCxnSpPr>
        <p:spPr>
          <a:xfrm flipH="1">
            <a:off x="2767778" y="3480965"/>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0CCB7DB-8BC8-4329-98E4-EC569DDB352D}"/>
              </a:ext>
            </a:extLst>
          </p:cNvPr>
          <p:cNvCxnSpPr>
            <a:cxnSpLocks/>
          </p:cNvCxnSpPr>
          <p:nvPr/>
        </p:nvCxnSpPr>
        <p:spPr>
          <a:xfrm flipH="1">
            <a:off x="3361915" y="332478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6501FED-B44F-47C1-90D6-730BF5C0B315}"/>
              </a:ext>
            </a:extLst>
          </p:cNvPr>
          <p:cNvCxnSpPr>
            <a:cxnSpLocks/>
          </p:cNvCxnSpPr>
          <p:nvPr/>
        </p:nvCxnSpPr>
        <p:spPr>
          <a:xfrm flipH="1">
            <a:off x="6076452" y="20321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C1BA45F7-ADFE-44B8-AB7D-01D1227A4595}"/>
              </a:ext>
            </a:extLst>
          </p:cNvPr>
          <p:cNvGrpSpPr/>
          <p:nvPr/>
        </p:nvGrpSpPr>
        <p:grpSpPr>
          <a:xfrm>
            <a:off x="3620576" y="2414573"/>
            <a:ext cx="138312" cy="334748"/>
            <a:chOff x="6506827" y="4238141"/>
            <a:chExt cx="138312" cy="334748"/>
          </a:xfrm>
        </p:grpSpPr>
        <p:cxnSp>
          <p:nvCxnSpPr>
            <p:cNvPr id="30" name="Straight Connector 29">
              <a:extLst>
                <a:ext uri="{FF2B5EF4-FFF2-40B4-BE49-F238E27FC236}">
                  <a16:creationId xmlns:a16="http://schemas.microsoft.com/office/drawing/2014/main" id="{7DED58D8-8649-402F-A36D-DDF0C63F9B3B}"/>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E3C971-EDA9-41B4-9DB6-4E0BEB709830}"/>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E0A05DED-4B9B-45B3-9A06-E2608D63A675}"/>
              </a:ext>
            </a:extLst>
          </p:cNvPr>
          <p:cNvCxnSpPr>
            <a:cxnSpLocks/>
          </p:cNvCxnSpPr>
          <p:nvPr/>
        </p:nvCxnSpPr>
        <p:spPr>
          <a:xfrm flipH="1">
            <a:off x="3057648" y="1174579"/>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94B15EE-D2C0-4062-8C9A-0989068E0788}"/>
              </a:ext>
            </a:extLst>
          </p:cNvPr>
          <p:cNvCxnSpPr>
            <a:cxnSpLocks/>
          </p:cNvCxnSpPr>
          <p:nvPr/>
        </p:nvCxnSpPr>
        <p:spPr>
          <a:xfrm flipH="1">
            <a:off x="2489390" y="2032117"/>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AE8255FE-451D-4725-9ECA-64CE3C2316B8}"/>
              </a:ext>
            </a:extLst>
          </p:cNvPr>
          <p:cNvGrpSpPr/>
          <p:nvPr/>
        </p:nvGrpSpPr>
        <p:grpSpPr>
          <a:xfrm>
            <a:off x="1279579" y="4004877"/>
            <a:ext cx="138312" cy="334748"/>
            <a:chOff x="6506827" y="4238141"/>
            <a:chExt cx="138312" cy="334748"/>
          </a:xfrm>
        </p:grpSpPr>
        <p:cxnSp>
          <p:nvCxnSpPr>
            <p:cNvPr id="35" name="Straight Connector 34">
              <a:extLst>
                <a:ext uri="{FF2B5EF4-FFF2-40B4-BE49-F238E27FC236}">
                  <a16:creationId xmlns:a16="http://schemas.microsoft.com/office/drawing/2014/main" id="{19A4BB03-975D-4A95-BAA1-3F652731884E}"/>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ABACB7-01A6-4F04-893D-60E959A8E6F7}"/>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a:extLst>
              <a:ext uri="{FF2B5EF4-FFF2-40B4-BE49-F238E27FC236}">
                <a16:creationId xmlns:a16="http://schemas.microsoft.com/office/drawing/2014/main" id="{517BD126-36B9-4C4D-8BC6-B581FE6FE0D9}"/>
              </a:ext>
            </a:extLst>
          </p:cNvPr>
          <p:cNvCxnSpPr>
            <a:cxnSpLocks/>
          </p:cNvCxnSpPr>
          <p:nvPr/>
        </p:nvCxnSpPr>
        <p:spPr>
          <a:xfrm flipH="1">
            <a:off x="2381178" y="2392367"/>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11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par>
                                <p:cTn id="30" presetID="22" presetClass="entr" presetSubtype="1"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par>
                                <p:cTn id="38" presetID="22" presetClass="entr" presetSubtype="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xit" presetSubtype="10" fill="hold" nodeType="clickEffect">
                                  <p:stCondLst>
                                    <p:cond delay="0"/>
                                  </p:stCondLst>
                                  <p:childTnLst>
                                    <p:animEffect transition="out" filter="checkerboard(across)">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5" presetClass="exit" presetSubtype="10" fill="hold" nodeType="withEffect">
                                  <p:stCondLst>
                                    <p:cond delay="0"/>
                                  </p:stCondLst>
                                  <p:childTnLst>
                                    <p:animEffect transition="out" filter="checkerboard(across)">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5" presetClass="exit" presetSubtype="10" fill="hold" nodeType="withEffect">
                                  <p:stCondLst>
                                    <p:cond delay="0"/>
                                  </p:stCondLst>
                                  <p:childTnLst>
                                    <p:animEffect transition="out" filter="checkerboard(across)">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5" presetClass="exit" presetSubtype="10" fill="hold" nodeType="withEffect">
                                  <p:stCondLst>
                                    <p:cond delay="0"/>
                                  </p:stCondLst>
                                  <p:childTnLst>
                                    <p:animEffect transition="out" filter="checkerboard(across)">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par>
                                <p:cTn id="55" presetID="5" presetClass="exit" presetSubtype="10" fill="hold" grpId="1" nodeType="withEffect">
                                  <p:stCondLst>
                                    <p:cond delay="0"/>
                                  </p:stCondLst>
                                  <p:childTnLst>
                                    <p:animEffect transition="out" filter="checkerboard(across)">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par>
                                <p:cTn id="58" presetID="5" presetClass="exit" presetSubtype="10" fill="hold" nodeType="withEffect">
                                  <p:stCondLst>
                                    <p:cond delay="0"/>
                                  </p:stCondLst>
                                  <p:childTnLst>
                                    <p:animEffect transition="out" filter="checkerboard(across)">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5" presetClass="exit" presetSubtype="10" fill="hold" nodeType="withEffect">
                                  <p:stCondLst>
                                    <p:cond delay="0"/>
                                  </p:stCondLst>
                                  <p:childTnLst>
                                    <p:animEffect transition="out" filter="checkerboard(across)">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5" presetClass="exit" presetSubtype="10" fill="hold" nodeType="withEffect">
                                  <p:stCondLst>
                                    <p:cond delay="0"/>
                                  </p:stCondLst>
                                  <p:childTnLst>
                                    <p:animEffect transition="out" filter="checkerboard(across)">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par>
                                <p:cTn id="67" presetID="5" presetClass="exit" presetSubtype="10" fill="hold" nodeType="withEffect">
                                  <p:stCondLst>
                                    <p:cond delay="0"/>
                                  </p:stCondLst>
                                  <p:childTnLst>
                                    <p:animEffect transition="out" filter="checkerboard(across)">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childTnLst>
                          </p:cTn>
                        </p:par>
                        <p:par>
                          <p:cTn id="70" fill="hold">
                            <p:stCondLst>
                              <p:cond delay="500"/>
                            </p:stCondLst>
                            <p:childTnLst>
                              <p:par>
                                <p:cTn id="71" presetID="22" presetClass="entr" presetSubtype="1" fill="hold"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up)">
                                      <p:cBhvr>
                                        <p:cTn id="73" dur="500"/>
                                        <p:tgtEl>
                                          <p:spTgt spid="16"/>
                                        </p:tgtEl>
                                      </p:cBhvr>
                                    </p:animEffect>
                                  </p:childTnLst>
                                </p:cTn>
                              </p:par>
                              <p:par>
                                <p:cTn id="74" presetID="22" presetClass="entr" presetSubtype="1" fill="hold"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up)">
                                      <p:cBhvr>
                                        <p:cTn id="76" dur="500"/>
                                        <p:tgtEl>
                                          <p:spTgt spid="15"/>
                                        </p:tgtEl>
                                      </p:cBhvr>
                                    </p:animEffect>
                                  </p:childTnLst>
                                </p:cTn>
                              </p:par>
                              <p:par>
                                <p:cTn id="77" presetID="22" presetClass="entr" presetSubtype="1"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par>
                                <p:cTn id="80" presetID="22" presetClass="entr" presetSubtype="1"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up)">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up)">
                                      <p:cBhvr>
                                        <p:cTn id="92" dur="500"/>
                                        <p:tgtEl>
                                          <p:spTgt spid="23"/>
                                        </p:tgtEl>
                                      </p:cBhvr>
                                    </p:animEffect>
                                  </p:childTnLst>
                                </p:cTn>
                              </p:par>
                              <p:par>
                                <p:cTn id="93" presetID="22" presetClass="entr" presetSubtype="1" fill="hold"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up)">
                                      <p:cBhvr>
                                        <p:cTn id="95" dur="500"/>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up)">
                                      <p:cBhvr>
                                        <p:cTn id="100" dur="500"/>
                                        <p:tgtEl>
                                          <p:spTgt spid="26"/>
                                        </p:tgtEl>
                                      </p:cBhvr>
                                    </p:animEffect>
                                  </p:childTnLst>
                                </p:cTn>
                              </p:par>
                              <p:par>
                                <p:cTn id="101" presetID="22" presetClass="entr" presetSubtype="1" fill="hold"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up)">
                                      <p:cBhvr>
                                        <p:cTn id="103" dur="500"/>
                                        <p:tgtEl>
                                          <p:spTgt spid="27"/>
                                        </p:tgtEl>
                                      </p:cBhvr>
                                    </p:animEffect>
                                  </p:childTnLst>
                                </p:cTn>
                              </p:par>
                            </p:childTnLst>
                          </p:cTn>
                        </p:par>
                      </p:childTnLst>
                    </p:cTn>
                  </p:par>
                  <p:par>
                    <p:cTn id="104" fill="hold">
                      <p:stCondLst>
                        <p:cond delay="indefinite"/>
                      </p:stCondLst>
                      <p:childTnLst>
                        <p:par>
                          <p:cTn id="105" fill="hold">
                            <p:stCondLst>
                              <p:cond delay="0"/>
                            </p:stCondLst>
                            <p:childTnLst>
                              <p:par>
                                <p:cTn id="106" presetID="5" presetClass="exit" presetSubtype="10" fill="hold" nodeType="clickEffect">
                                  <p:stCondLst>
                                    <p:cond delay="0"/>
                                  </p:stCondLst>
                                  <p:childTnLst>
                                    <p:animEffect transition="out" filter="checkerboard(across)">
                                      <p:cBhvr>
                                        <p:cTn id="107" dur="500"/>
                                        <p:tgtEl>
                                          <p:spTgt spid="26"/>
                                        </p:tgtEl>
                                      </p:cBhvr>
                                    </p:animEffect>
                                    <p:set>
                                      <p:cBhvr>
                                        <p:cTn id="108" dur="1" fill="hold">
                                          <p:stCondLst>
                                            <p:cond delay="499"/>
                                          </p:stCondLst>
                                        </p:cTn>
                                        <p:tgtEl>
                                          <p:spTgt spid="26"/>
                                        </p:tgtEl>
                                        <p:attrNameLst>
                                          <p:attrName>style.visibility</p:attrName>
                                        </p:attrNameLst>
                                      </p:cBhvr>
                                      <p:to>
                                        <p:strVal val="hidden"/>
                                      </p:to>
                                    </p:set>
                                  </p:childTnLst>
                                </p:cTn>
                              </p:par>
                              <p:par>
                                <p:cTn id="109" presetID="5" presetClass="exit" presetSubtype="10" fill="hold" nodeType="withEffect">
                                  <p:stCondLst>
                                    <p:cond delay="0"/>
                                  </p:stCondLst>
                                  <p:childTnLst>
                                    <p:animEffect transition="out" filter="checkerboard(across)">
                                      <p:cBhvr>
                                        <p:cTn id="110" dur="500"/>
                                        <p:tgtEl>
                                          <p:spTgt spid="23"/>
                                        </p:tgtEl>
                                      </p:cBhvr>
                                    </p:animEffect>
                                    <p:set>
                                      <p:cBhvr>
                                        <p:cTn id="111" dur="1" fill="hold">
                                          <p:stCondLst>
                                            <p:cond delay="499"/>
                                          </p:stCondLst>
                                        </p:cTn>
                                        <p:tgtEl>
                                          <p:spTgt spid="23"/>
                                        </p:tgtEl>
                                        <p:attrNameLst>
                                          <p:attrName>style.visibility</p:attrName>
                                        </p:attrNameLst>
                                      </p:cBhvr>
                                      <p:to>
                                        <p:strVal val="hidden"/>
                                      </p:to>
                                    </p:set>
                                  </p:childTnLst>
                                </p:cTn>
                              </p:par>
                              <p:par>
                                <p:cTn id="112" presetID="5" presetClass="exit" presetSubtype="10" fill="hold" nodeType="withEffect">
                                  <p:stCondLst>
                                    <p:cond delay="0"/>
                                  </p:stCondLst>
                                  <p:childTnLst>
                                    <p:animEffect transition="out" filter="checkerboard(across)">
                                      <p:cBhvr>
                                        <p:cTn id="113" dur="500"/>
                                        <p:tgtEl>
                                          <p:spTgt spid="22"/>
                                        </p:tgtEl>
                                      </p:cBhvr>
                                    </p:animEffect>
                                    <p:set>
                                      <p:cBhvr>
                                        <p:cTn id="114" dur="1" fill="hold">
                                          <p:stCondLst>
                                            <p:cond delay="499"/>
                                          </p:stCondLst>
                                        </p:cTn>
                                        <p:tgtEl>
                                          <p:spTgt spid="22"/>
                                        </p:tgtEl>
                                        <p:attrNameLst>
                                          <p:attrName>style.visibility</p:attrName>
                                        </p:attrNameLst>
                                      </p:cBhvr>
                                      <p:to>
                                        <p:strVal val="hidden"/>
                                      </p:to>
                                    </p:set>
                                  </p:childTnLst>
                                </p:cTn>
                              </p:par>
                              <p:par>
                                <p:cTn id="115" presetID="5" presetClass="exit" presetSubtype="10" fill="hold" nodeType="withEffect">
                                  <p:stCondLst>
                                    <p:cond delay="0"/>
                                  </p:stCondLst>
                                  <p:childTnLst>
                                    <p:animEffect transition="out" filter="checkerboard(across)">
                                      <p:cBhvr>
                                        <p:cTn id="116" dur="500"/>
                                        <p:tgtEl>
                                          <p:spTgt spid="27"/>
                                        </p:tgtEl>
                                      </p:cBhvr>
                                    </p:animEffect>
                                    <p:set>
                                      <p:cBhvr>
                                        <p:cTn id="117" dur="1" fill="hold">
                                          <p:stCondLst>
                                            <p:cond delay="499"/>
                                          </p:stCondLst>
                                        </p:cTn>
                                        <p:tgtEl>
                                          <p:spTgt spid="27"/>
                                        </p:tgtEl>
                                        <p:attrNameLst>
                                          <p:attrName>style.visibility</p:attrName>
                                        </p:attrNameLst>
                                      </p:cBhvr>
                                      <p:to>
                                        <p:strVal val="hidden"/>
                                      </p:to>
                                    </p:set>
                                  </p:childTnLst>
                                </p:cTn>
                              </p:par>
                              <p:par>
                                <p:cTn id="118" presetID="5" presetClass="exit" presetSubtype="10" fill="hold" grpId="1" nodeType="withEffect">
                                  <p:stCondLst>
                                    <p:cond delay="0"/>
                                  </p:stCondLst>
                                  <p:childTnLst>
                                    <p:animEffect transition="out" filter="checkerboard(across)">
                                      <p:cBhvr>
                                        <p:cTn id="119" dur="500"/>
                                        <p:tgtEl>
                                          <p:spTgt spid="21"/>
                                        </p:tgtEl>
                                      </p:cBhvr>
                                    </p:animEffect>
                                    <p:set>
                                      <p:cBhvr>
                                        <p:cTn id="120" dur="1" fill="hold">
                                          <p:stCondLst>
                                            <p:cond delay="499"/>
                                          </p:stCondLst>
                                        </p:cTn>
                                        <p:tgtEl>
                                          <p:spTgt spid="21"/>
                                        </p:tgtEl>
                                        <p:attrNameLst>
                                          <p:attrName>style.visibility</p:attrName>
                                        </p:attrNameLst>
                                      </p:cBhvr>
                                      <p:to>
                                        <p:strVal val="hidden"/>
                                      </p:to>
                                    </p:set>
                                  </p:childTnLst>
                                </p:cTn>
                              </p:par>
                            </p:childTnLst>
                          </p:cTn>
                        </p:par>
                        <p:par>
                          <p:cTn id="121" fill="hold">
                            <p:stCondLst>
                              <p:cond delay="500"/>
                            </p:stCondLst>
                            <p:childTnLst>
                              <p:par>
                                <p:cTn id="122" presetID="22" presetClass="entr" presetSubtype="1"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wipe(up)">
                                      <p:cBhvr>
                                        <p:cTn id="124" dur="500"/>
                                        <p:tgtEl>
                                          <p:spTgt spid="29"/>
                                        </p:tgtEl>
                                      </p:cBhvr>
                                    </p:animEffect>
                                  </p:childTnLst>
                                </p:cTn>
                              </p:par>
                              <p:par>
                                <p:cTn id="125" presetID="22" presetClass="entr" presetSubtype="1" fill="hold" nodeType="with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wipe(up)">
                                      <p:cBhvr>
                                        <p:cTn id="127" dur="500"/>
                                        <p:tgtEl>
                                          <p:spTgt spid="28"/>
                                        </p:tgtEl>
                                      </p:cBhvr>
                                    </p:animEffect>
                                  </p:childTnLst>
                                </p:cTn>
                              </p:par>
                              <p:par>
                                <p:cTn id="128" presetID="22" presetClass="entr" presetSubtype="1" fill="hold" nodeType="with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wipe(up)">
                                      <p:cBhvr>
                                        <p:cTn id="130" dur="500"/>
                                        <p:tgtEl>
                                          <p:spTgt spid="32"/>
                                        </p:tgtEl>
                                      </p:cBhvr>
                                    </p:animEffect>
                                  </p:childTnLst>
                                </p:cTn>
                              </p:par>
                              <p:par>
                                <p:cTn id="131" presetID="22" presetClass="entr" presetSubtype="1" fill="hold" nodeType="withEffect">
                                  <p:stCondLst>
                                    <p:cond delay="0"/>
                                  </p:stCondLst>
                                  <p:childTnLst>
                                    <p:set>
                                      <p:cBhvr>
                                        <p:cTn id="132" dur="1" fill="hold">
                                          <p:stCondLst>
                                            <p:cond delay="0"/>
                                          </p:stCondLst>
                                        </p:cTn>
                                        <p:tgtEl>
                                          <p:spTgt spid="33"/>
                                        </p:tgtEl>
                                        <p:attrNameLst>
                                          <p:attrName>style.visibility</p:attrName>
                                        </p:attrNameLst>
                                      </p:cBhvr>
                                      <p:to>
                                        <p:strVal val="visible"/>
                                      </p:to>
                                    </p:set>
                                    <p:animEffect transition="in" filter="wipe(up)">
                                      <p:cBhvr>
                                        <p:cTn id="133" dur="500"/>
                                        <p:tgtEl>
                                          <p:spTgt spid="33"/>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1" fill="hold" nodeType="click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wipe(up)">
                                      <p:cBhvr>
                                        <p:cTn id="138" dur="500"/>
                                        <p:tgtEl>
                                          <p:spTgt spid="34"/>
                                        </p:tgtEl>
                                      </p:cBhvr>
                                    </p:animEffect>
                                  </p:childTnLst>
                                </p:cTn>
                              </p:par>
                              <p:par>
                                <p:cTn id="139" presetID="5" presetClass="exit" presetSubtype="10" fill="hold" nodeType="withEffect">
                                  <p:stCondLst>
                                    <p:cond delay="0"/>
                                  </p:stCondLst>
                                  <p:childTnLst>
                                    <p:animEffect transition="out" filter="checkerboard(across)">
                                      <p:cBhvr>
                                        <p:cTn id="140" dur="500"/>
                                        <p:tgtEl>
                                          <p:spTgt spid="34"/>
                                        </p:tgtEl>
                                      </p:cBhvr>
                                    </p:animEffect>
                                    <p:set>
                                      <p:cBhvr>
                                        <p:cTn id="141" dur="1" fill="hold">
                                          <p:stCondLst>
                                            <p:cond delay="499"/>
                                          </p:stCondLst>
                                        </p:cTn>
                                        <p:tgtEl>
                                          <p:spTgt spid="34"/>
                                        </p:tgtEl>
                                        <p:attrNameLst>
                                          <p:attrName>style.visibility</p:attrName>
                                        </p:attrNameLst>
                                      </p:cBhvr>
                                      <p:to>
                                        <p:strVal val="hidden"/>
                                      </p:to>
                                    </p:set>
                                  </p:childTnLst>
                                </p:cTn>
                              </p:par>
                              <p:par>
                                <p:cTn id="142" presetID="22" presetClass="entr" presetSubtype="1" fill="hold" nodeType="withEffect">
                                  <p:stCondLst>
                                    <p:cond delay="0"/>
                                  </p:stCondLst>
                                  <p:childTnLst>
                                    <p:set>
                                      <p:cBhvr>
                                        <p:cTn id="143" dur="1" fill="hold">
                                          <p:stCondLst>
                                            <p:cond delay="0"/>
                                          </p:stCondLst>
                                        </p:cTn>
                                        <p:tgtEl>
                                          <p:spTgt spid="37"/>
                                        </p:tgtEl>
                                        <p:attrNameLst>
                                          <p:attrName>style.visibility</p:attrName>
                                        </p:attrNameLst>
                                      </p:cBhvr>
                                      <p:to>
                                        <p:strVal val="visible"/>
                                      </p:to>
                                    </p:set>
                                    <p:animEffect transition="in" filter="wipe(up)">
                                      <p:cBhvr>
                                        <p:cTn id="1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21" grpId="0"/>
      <p:bldP spid="2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314961" y="668594"/>
            <a:ext cx="6306200" cy="4451411"/>
          </a:xfrm>
          <a:prstGeom prst="rect">
            <a:avLst/>
          </a:prstGeom>
          <a:noFill/>
        </p:spPr>
        <p:txBody>
          <a:bodyPr wrap="square" rtlCol="0">
            <a:spAutoFit/>
          </a:bodyPr>
          <a:lstStyle/>
          <a:p>
            <a:pPr indent="171450" algn="just">
              <a:lnSpc>
                <a:spcPct val="120000"/>
              </a:lnSpc>
            </a:pPr>
            <a:r>
              <a:rPr lang="en-US" sz="1700" dirty="0">
                <a:latin typeface="UTM Avo" panose="02040603050506020204" pitchFamily="18" charset="0"/>
              </a:rPr>
              <a:t>   </a:t>
            </a:r>
            <a:r>
              <a:rPr lang="vi-VN" sz="1700" dirty="0">
                <a:latin typeface="UTM Avo" panose="02040603050506020204" pitchFamily="18" charset="0"/>
              </a:rPr>
              <a:t>Nhà tôi ở Hà Nội, cách Hồ Gươm không xa. Từ trên cao nhìn xuống, mặt hồ như một chiếc gương bầu dục lớn, sáng long lanh.</a:t>
            </a:r>
          </a:p>
          <a:p>
            <a:pPr indent="171450" algn="just">
              <a:lnSpc>
                <a:spcPct val="120000"/>
              </a:lnSpc>
            </a:pPr>
            <a:r>
              <a:rPr lang="en-US" sz="1700" dirty="0">
                <a:latin typeface="UTM Avo" panose="02040603050506020204" pitchFamily="18" charset="0"/>
              </a:rPr>
              <a:t>  </a:t>
            </a:r>
            <a:r>
              <a:rPr lang="vi-VN" sz="1700" dirty="0">
                <a:solidFill>
                  <a:srgbClr val="0202AE"/>
                </a:solidFill>
                <a:latin typeface="UTM Avo" panose="0204060305050602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indent="171450" algn="just">
              <a:lnSpc>
                <a:spcPct val="120000"/>
              </a:lnSpc>
            </a:pPr>
            <a:r>
              <a:rPr lang="en-US" sz="1700" dirty="0">
                <a:latin typeface="UTM Avo" panose="02040603050506020204" pitchFamily="18" charset="0"/>
              </a:rPr>
              <a:t>   </a:t>
            </a:r>
            <a:r>
              <a:rPr lang="vi-VN" sz="1700" dirty="0">
                <a:solidFill>
                  <a:srgbClr val="842706"/>
                </a:solidFill>
                <a:latin typeface="UTM Avo" panose="02040603050506020204" pitchFamily="18" charset="0"/>
              </a:rPr>
              <a:t>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a:p>
            <a:pPr indent="171450" algn="r">
              <a:lnSpc>
                <a:spcPct val="120000"/>
              </a:lnSpc>
            </a:pPr>
            <a:r>
              <a:rPr lang="vi-VN" dirty="0">
                <a:latin typeface="UTM Avo" panose="02040603050506020204" pitchFamily="18" charset="0"/>
              </a:rPr>
              <a:t>(</a:t>
            </a:r>
            <a:r>
              <a:rPr lang="vi-VN" i="1" dirty="0">
                <a:latin typeface="UTM Avo" panose="02040603050506020204" pitchFamily="18" charset="0"/>
              </a:rPr>
              <a:t>Theo </a:t>
            </a:r>
            <a:r>
              <a:rPr lang="vi-VN" dirty="0">
                <a:latin typeface="UTM Avo" panose="02040603050506020204" pitchFamily="18" charset="0"/>
              </a:rPr>
              <a:t>Ngô Quân Miện)</a:t>
            </a:r>
          </a:p>
        </p:txBody>
      </p:sp>
      <p:sp>
        <p:nvSpPr>
          <p:cNvPr id="6" name="TextBox 5">
            <a:extLst>
              <a:ext uri="{FF2B5EF4-FFF2-40B4-BE49-F238E27FC236}">
                <a16:creationId xmlns:a16="http://schemas.microsoft.com/office/drawing/2014/main" id="{9DC896DB-F00F-4B35-AA0E-25BACE8F3BB7}"/>
              </a:ext>
            </a:extLst>
          </p:cNvPr>
          <p:cNvSpPr txBox="1"/>
          <p:nvPr/>
        </p:nvSpPr>
        <p:spPr>
          <a:xfrm>
            <a:off x="1964405" y="224411"/>
            <a:ext cx="3113330" cy="453907"/>
          </a:xfrm>
          <a:prstGeom prst="rect">
            <a:avLst/>
          </a:prstGeom>
          <a:noFill/>
        </p:spPr>
        <p:txBody>
          <a:bodyPr wrap="square" rtlCol="0">
            <a:spAutoFit/>
          </a:bodyPr>
          <a:lstStyle/>
          <a:p>
            <a:pPr algn="ctr">
              <a:lnSpc>
                <a:spcPct val="150000"/>
              </a:lnSpc>
            </a:pPr>
            <a:r>
              <a:rPr lang="vi-VN" sz="1800" b="1" dirty="0">
                <a:solidFill>
                  <a:srgbClr val="FF0000"/>
                </a:solidFill>
                <a:latin typeface="UTM Avo" panose="02040603050506020204" pitchFamily="18" charset="0"/>
              </a:rPr>
              <a:t>HỒ GƯƠM</a:t>
            </a:r>
            <a:endParaRPr lang="en-US" sz="1800" b="1" dirty="0">
              <a:solidFill>
                <a:srgbClr val="FF0000"/>
              </a:solidFill>
              <a:latin typeface="UTM Avo" panose="02040603050506020204" pitchFamily="18" charset="0"/>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1" y="685943"/>
            <a:ext cx="304770" cy="288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36839" y="1349447"/>
            <a:ext cx="288000" cy="288000"/>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961" y="2580571"/>
            <a:ext cx="288000" cy="288000"/>
          </a:xfrm>
          <a:prstGeom prst="rect">
            <a:avLst/>
          </a:prstGeom>
        </p:spPr>
      </p:pic>
    </p:spTree>
    <p:custDataLst>
      <p:tags r:id="rId1"/>
    </p:custDataLst>
    <p:extLst>
      <p:ext uri="{BB962C8B-B14F-4D97-AF65-F5344CB8AC3E}">
        <p14:creationId xmlns:p14="http://schemas.microsoft.com/office/powerpoint/2010/main" val="1724991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4" name="文本框 5">
            <a:extLst>
              <a:ext uri="{FF2B5EF4-FFF2-40B4-BE49-F238E27FC236}">
                <a16:creationId xmlns:a16="http://schemas.microsoft.com/office/drawing/2014/main" id="{9FF9A042-64FE-4FCB-B7CA-81EF810F28D9}"/>
              </a:ext>
            </a:extLst>
          </p:cNvPr>
          <p:cNvSpPr txBox="1"/>
          <p:nvPr/>
        </p:nvSpPr>
        <p:spPr>
          <a:xfrm>
            <a:off x="1789929" y="1065547"/>
            <a:ext cx="2820004" cy="1107996"/>
          </a:xfrm>
          <a:prstGeom prst="rect">
            <a:avLst/>
          </a:prstGeom>
          <a:noFill/>
        </p:spPr>
        <p:txBody>
          <a:bodyPr wrap="none" rtlCol="0">
            <a:spAutoFit/>
          </a:bodyPr>
          <a:lstStyle/>
          <a:p>
            <a:pPr algn="ctr"/>
            <a:r>
              <a:rPr lang="en-US" altLang="zh-CN" sz="33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rPr>
              <a:t>LUYỆN ĐỌC </a:t>
            </a:r>
          </a:p>
          <a:p>
            <a:pPr algn="ctr"/>
            <a:r>
              <a:rPr lang="en-US" altLang="zh-CN" sz="33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rPr>
              <a:t>NHÓM 4</a:t>
            </a:r>
            <a:endParaRPr lang="zh-CN" altLang="en-US" sz="33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endParaRPr>
          </a:p>
        </p:txBody>
      </p:sp>
      <p:pic>
        <p:nvPicPr>
          <p:cNvPr id="5" name="PA_图片 4">
            <a:extLst>
              <a:ext uri="{FF2B5EF4-FFF2-40B4-BE49-F238E27FC236}">
                <a16:creationId xmlns:a16="http://schemas.microsoft.com/office/drawing/2014/main" id="{14E73A32-26C4-47E0-8A5F-78CCC0836E8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462422" y="2066912"/>
            <a:ext cx="3475017" cy="2517198"/>
          </a:xfrm>
          <a:prstGeom prst="rect">
            <a:avLst/>
          </a:prstGeom>
        </p:spPr>
      </p:pic>
      <p:sp>
        <p:nvSpPr>
          <p:cNvPr id="6" name="TextBox 5">
            <a:extLst>
              <a:ext uri="{FF2B5EF4-FFF2-40B4-BE49-F238E27FC236}">
                <a16:creationId xmlns:a16="http://schemas.microsoft.com/office/drawing/2014/main" id="{2A258B00-104D-4A7A-A061-507BEB31AD98}"/>
              </a:ext>
            </a:extLst>
          </p:cNvPr>
          <p:cNvSpPr txBox="1"/>
          <p:nvPr/>
        </p:nvSpPr>
        <p:spPr>
          <a:xfrm>
            <a:off x="1602056" y="2459889"/>
            <a:ext cx="3410816" cy="1754326"/>
          </a:xfrm>
          <a:prstGeom prst="rect">
            <a:avLst/>
          </a:prstGeom>
          <a:noFill/>
        </p:spPr>
        <p:txBody>
          <a:bodyPr wrap="square">
            <a:spAutoFit/>
          </a:bodyPr>
          <a:lstStyle/>
          <a:p>
            <a:pPr algn="ctr" defTabSz="457223">
              <a:defRPr/>
            </a:pPr>
            <a:r>
              <a:rPr lang="en-US" altLang="zh-CN" sz="3600" b="1" dirty="0" err="1">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rPr>
              <a:t>Yêu</a:t>
            </a:r>
            <a:r>
              <a:rPr lang="zh-CN" altLang="en-US" sz="3600" b="1" dirty="0">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rPr>
              <a:t> </a:t>
            </a:r>
            <a:r>
              <a:rPr lang="en-US" altLang="zh-CN" sz="3600" b="1" dirty="0" err="1">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rPr>
              <a:t>cầu</a:t>
            </a:r>
            <a:endParaRPr lang="zh-CN" altLang="en-US" sz="3600" b="1" dirty="0">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endParaRPr>
          </a:p>
          <a:p>
            <a:pPr defTabSz="457223">
              <a:buSzPts val="2800"/>
              <a:defRPr/>
            </a:pPr>
            <a:r>
              <a:rPr lang="en-US" altLang="zh-CN" sz="1800" b="1" dirty="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Phân</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công</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đọc</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theo</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đoạn</a:t>
            </a:r>
            <a:endPar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endParaRPr>
          </a:p>
          <a:p>
            <a:pPr defTabSz="457223">
              <a:buSzPts val="2800"/>
              <a:defRPr/>
            </a:pP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Tất</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cả</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thành</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viên</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đều</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đọc</a:t>
            </a:r>
            <a:endPar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endParaRPr>
          </a:p>
          <a:p>
            <a:pPr defTabSz="457223">
              <a:buSzPts val="2800"/>
              <a:defRPr/>
            </a:pP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Sửa</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lỗi</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cho</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bạn</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nếu</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bạn</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đọc</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chưa</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đúng</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a:t>
            </a:r>
            <a:endPar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314961" y="668594"/>
            <a:ext cx="6306200" cy="4451411"/>
          </a:xfrm>
          <a:prstGeom prst="rect">
            <a:avLst/>
          </a:prstGeom>
          <a:noFill/>
        </p:spPr>
        <p:txBody>
          <a:bodyPr wrap="square" rtlCol="0">
            <a:spAutoFit/>
          </a:bodyPr>
          <a:lstStyle/>
          <a:p>
            <a:pPr indent="171450" algn="just">
              <a:lnSpc>
                <a:spcPct val="120000"/>
              </a:lnSpc>
            </a:pPr>
            <a:r>
              <a:rPr lang="en-US" sz="1700" dirty="0">
                <a:latin typeface="UTM Avo" panose="02040603050506020204" pitchFamily="18" charset="0"/>
              </a:rPr>
              <a:t>   </a:t>
            </a:r>
            <a:r>
              <a:rPr lang="vi-VN" sz="1700" dirty="0">
                <a:latin typeface="UTM Avo" panose="02040603050506020204" pitchFamily="18" charset="0"/>
              </a:rPr>
              <a:t>Nhà tôi ở Hà Nội, cách Hồ Gươm không xa. Từ trên cao nhìn xuống, mặt hồ như một chiếc gương bầu dục lớn, sáng long lanh.</a:t>
            </a:r>
          </a:p>
          <a:p>
            <a:pPr indent="171450" algn="just">
              <a:lnSpc>
                <a:spcPct val="120000"/>
              </a:lnSpc>
            </a:pPr>
            <a:r>
              <a:rPr lang="en-US" sz="1700" dirty="0">
                <a:latin typeface="UTM Avo" panose="02040603050506020204" pitchFamily="18" charset="0"/>
              </a:rPr>
              <a:t>  </a:t>
            </a:r>
            <a:r>
              <a:rPr lang="vi-VN" sz="1700" dirty="0">
                <a:solidFill>
                  <a:srgbClr val="0202AE"/>
                </a:solidFill>
                <a:latin typeface="UTM Avo" panose="0204060305050602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indent="171450" algn="just">
              <a:lnSpc>
                <a:spcPct val="120000"/>
              </a:lnSpc>
            </a:pPr>
            <a:r>
              <a:rPr lang="en-US" sz="1700" dirty="0">
                <a:latin typeface="UTM Avo" panose="02040603050506020204" pitchFamily="18" charset="0"/>
              </a:rPr>
              <a:t>   </a:t>
            </a:r>
            <a:r>
              <a:rPr lang="vi-VN" sz="1700" dirty="0">
                <a:solidFill>
                  <a:srgbClr val="842706"/>
                </a:solidFill>
                <a:latin typeface="UTM Avo" panose="02040603050506020204" pitchFamily="18" charset="0"/>
              </a:rPr>
              <a:t>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a:p>
            <a:pPr indent="171450" algn="r">
              <a:lnSpc>
                <a:spcPct val="120000"/>
              </a:lnSpc>
            </a:pPr>
            <a:r>
              <a:rPr lang="vi-VN" dirty="0">
                <a:latin typeface="UTM Avo" panose="02040603050506020204" pitchFamily="18" charset="0"/>
              </a:rPr>
              <a:t>(</a:t>
            </a:r>
            <a:r>
              <a:rPr lang="vi-VN" i="1" dirty="0">
                <a:latin typeface="UTM Avo" panose="02040603050506020204" pitchFamily="18" charset="0"/>
              </a:rPr>
              <a:t>Theo </a:t>
            </a:r>
            <a:r>
              <a:rPr lang="vi-VN" dirty="0">
                <a:latin typeface="UTM Avo" panose="02040603050506020204" pitchFamily="18" charset="0"/>
              </a:rPr>
              <a:t>Ngô Quân Miện)</a:t>
            </a:r>
          </a:p>
        </p:txBody>
      </p:sp>
      <p:sp>
        <p:nvSpPr>
          <p:cNvPr id="6" name="TextBox 5">
            <a:extLst>
              <a:ext uri="{FF2B5EF4-FFF2-40B4-BE49-F238E27FC236}">
                <a16:creationId xmlns:a16="http://schemas.microsoft.com/office/drawing/2014/main" id="{9DC896DB-F00F-4B35-AA0E-25BACE8F3BB7}"/>
              </a:ext>
            </a:extLst>
          </p:cNvPr>
          <p:cNvSpPr txBox="1"/>
          <p:nvPr/>
        </p:nvSpPr>
        <p:spPr>
          <a:xfrm>
            <a:off x="1964405" y="224411"/>
            <a:ext cx="3113330" cy="453907"/>
          </a:xfrm>
          <a:prstGeom prst="rect">
            <a:avLst/>
          </a:prstGeom>
          <a:noFill/>
        </p:spPr>
        <p:txBody>
          <a:bodyPr wrap="square" rtlCol="0">
            <a:spAutoFit/>
          </a:bodyPr>
          <a:lstStyle/>
          <a:p>
            <a:pPr algn="ctr">
              <a:lnSpc>
                <a:spcPct val="150000"/>
              </a:lnSpc>
            </a:pPr>
            <a:r>
              <a:rPr lang="vi-VN" sz="1800" b="1" dirty="0">
                <a:solidFill>
                  <a:srgbClr val="FF0000"/>
                </a:solidFill>
                <a:latin typeface="UTM Avo" panose="02040603050506020204" pitchFamily="18" charset="0"/>
              </a:rPr>
              <a:t>HỒ GƯƠM</a:t>
            </a:r>
            <a:endParaRPr lang="en-US" sz="1800" b="1" dirty="0">
              <a:solidFill>
                <a:srgbClr val="FF0000"/>
              </a:solidFill>
              <a:latin typeface="UTM Avo" panose="02040603050506020204" pitchFamily="18" charset="0"/>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1" y="685943"/>
            <a:ext cx="304770" cy="288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14961" y="1349447"/>
            <a:ext cx="288000" cy="288000"/>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510" y="2587715"/>
            <a:ext cx="288000" cy="288000"/>
          </a:xfrm>
          <a:prstGeom prst="rect">
            <a:avLst/>
          </a:prstGeom>
        </p:spPr>
      </p:pic>
    </p:spTree>
    <p:custDataLst>
      <p:tags r:id="rId1"/>
    </p:custDataLst>
    <p:extLst>
      <p:ext uri="{BB962C8B-B14F-4D97-AF65-F5344CB8AC3E}">
        <p14:creationId xmlns:p14="http://schemas.microsoft.com/office/powerpoint/2010/main" val="1711386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556340" y="814033"/>
            <a:ext cx="5321948" cy="3514625"/>
          </a:xfrm>
          <a:prstGeom prst="rect">
            <a:avLst/>
          </a:prstGeom>
        </p:spPr>
      </p:pic>
      <p:pic>
        <p:nvPicPr>
          <p:cNvPr id="18" name="图片 17" descr="69a8f3e94da59fb9c00491d0266be90c"/>
          <p:cNvPicPr>
            <a:picLocks noChangeAspect="1"/>
          </p:cNvPicPr>
          <p:nvPr/>
        </p:nvPicPr>
        <p:blipFill>
          <a:blip r:embed="rId4"/>
          <a:stretch>
            <a:fillRect/>
          </a:stretch>
        </p:blipFill>
        <p:spPr>
          <a:xfrm>
            <a:off x="125732" y="814031"/>
            <a:ext cx="1727002" cy="1251585"/>
          </a:xfrm>
          <a:prstGeom prst="rect">
            <a:avLst/>
          </a:prstGeom>
        </p:spPr>
      </p:pic>
      <p:sp>
        <p:nvSpPr>
          <p:cNvPr id="7" name="Rectangle 6"/>
          <p:cNvSpPr/>
          <p:nvPr/>
        </p:nvSpPr>
        <p:spPr>
          <a:xfrm>
            <a:off x="1060851" y="2571343"/>
            <a:ext cx="4312925" cy="707214"/>
          </a:xfrm>
          <a:prstGeom prst="rect">
            <a:avLst/>
          </a:prstGeom>
          <a:noFill/>
          <a:ln>
            <a:noFill/>
          </a:ln>
          <a:effectLst/>
        </p:spPr>
        <p:txBody>
          <a:bodyPr lIns="51422" tIns="25712" rIns="51422" bIns="25712" rtlCol="0" anchor="ctr"/>
          <a:lstStyle/>
          <a:p>
            <a:pPr algn="ctr" defTabSz="514199">
              <a:defRPr/>
            </a:pPr>
            <a:r>
              <a:rPr lang="en-US" sz="4050" b="1" dirty="0" err="1">
                <a:solidFill>
                  <a:prstClr val="white"/>
                </a:solidFill>
                <a:latin typeface="Times New Roman" panose="02020603050405020304" pitchFamily="18" charset="0"/>
              </a:rPr>
              <a:t>Tìm</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hiểu</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bài</a:t>
            </a:r>
            <a:endParaRPr lang="en-US" sz="4050" b="1"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299370867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248408" y="1682852"/>
            <a:ext cx="6096419" cy="1121846"/>
          </a:xfrm>
          <a:prstGeom prst="rect">
            <a:avLst/>
          </a:prstGeom>
          <a:noFill/>
        </p:spPr>
        <p:txBody>
          <a:bodyPr wrap="square" rtlCol="0">
            <a:spAutoFit/>
          </a:bodyPr>
          <a:lstStyle/>
          <a:p>
            <a:pPr>
              <a:lnSpc>
                <a:spcPct val="150000"/>
              </a:lnSpc>
            </a:pPr>
            <a:r>
              <a:rPr lang="en-US" sz="2400" b="1" dirty="0">
                <a:solidFill>
                  <a:schemeClr val="accent6">
                    <a:lumMod val="75000"/>
                  </a:schemeClr>
                </a:solidFill>
                <a:latin typeface="UTM Avo" panose="02040603050506020204" pitchFamily="18" charset="0"/>
              </a:rPr>
              <a:t>1</a:t>
            </a:r>
            <a:r>
              <a:rPr lang="vi-VN" sz="2400" b="1" dirty="0">
                <a:solidFill>
                  <a:schemeClr val="accent6">
                    <a:lumMod val="75000"/>
                  </a:schemeClr>
                </a:solidFill>
                <a:latin typeface="UTM Avo" panose="02040603050506020204" pitchFamily="18" charset="0"/>
              </a:rPr>
              <a:t>. </a:t>
            </a:r>
            <a:r>
              <a:rPr lang="vi-VN" sz="2400" dirty="0">
                <a:latin typeface="UTM Avo" panose="02040603050506020204" pitchFamily="18" charset="0"/>
              </a:rPr>
              <a:t>Bài văn tả những cảnh đẹp nào ở Hồ Gươm?</a:t>
            </a:r>
          </a:p>
        </p:txBody>
      </p:sp>
      <p:pic>
        <p:nvPicPr>
          <p:cNvPr id="9" name="Picture 8">
            <a:extLst>
              <a:ext uri="{FF2B5EF4-FFF2-40B4-BE49-F238E27FC236}">
                <a16:creationId xmlns:a16="http://schemas.microsoft.com/office/drawing/2014/main" id="{76038983-0DA9-4AA1-B372-1885D1009232}"/>
              </a:ext>
            </a:extLst>
          </p:cNvPr>
          <p:cNvPicPr>
            <a:picLocks noChangeAspect="1"/>
          </p:cNvPicPr>
          <p:nvPr/>
        </p:nvPicPr>
        <p:blipFill rotWithShape="1">
          <a:blip r:embed="rId4"/>
          <a:srcRect l="63890" t="10249" r="4715" b="19836"/>
          <a:stretch/>
        </p:blipFill>
        <p:spPr>
          <a:xfrm>
            <a:off x="339848" y="314069"/>
            <a:ext cx="1347742" cy="1368783"/>
          </a:xfrm>
          <a:prstGeom prst="ellipse">
            <a:avLst/>
          </a:prstGeom>
          <a:effectLst>
            <a:softEdge rad="63500"/>
          </a:effectLst>
        </p:spPr>
      </p:pic>
      <p:pic>
        <p:nvPicPr>
          <p:cNvPr id="4098" name="Picture 2" descr="Tìm hiểu thêm về tên Hồ Trả Gươm | Tạp chí điện tử Thế giới Di sản">
            <a:extLst>
              <a:ext uri="{FF2B5EF4-FFF2-40B4-BE49-F238E27FC236}">
                <a16:creationId xmlns:a16="http://schemas.microsoft.com/office/drawing/2014/main" id="{B9C45B21-DEDC-4E53-ADF2-D51A4E1E19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6" r="525"/>
          <a:stretch/>
        </p:blipFill>
        <p:spPr bwMode="auto">
          <a:xfrm>
            <a:off x="382490" y="2804698"/>
            <a:ext cx="2682910" cy="17714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ĐỀN NGỌC SƠN – Di tích lịch sử – văn hoá Hà Nội">
            <a:extLst>
              <a:ext uri="{FF2B5EF4-FFF2-40B4-BE49-F238E27FC236}">
                <a16:creationId xmlns:a16="http://schemas.microsoft.com/office/drawing/2014/main" id="{6D3DE4E8-02A4-409F-ABBB-816F9140F9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3308" y="2799839"/>
            <a:ext cx="3315601" cy="17714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1961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par>
                                <p:cTn id="10" presetID="53" presetClass="entr" presetSubtype="16"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p:cTn id="12" dur="500" fill="hold"/>
                                        <p:tgtEl>
                                          <p:spTgt spid="4100"/>
                                        </p:tgtEl>
                                        <p:attrNameLst>
                                          <p:attrName>ppt_w</p:attrName>
                                        </p:attrNameLst>
                                      </p:cBhvr>
                                      <p:tavLst>
                                        <p:tav tm="0">
                                          <p:val>
                                            <p:fltVal val="0"/>
                                          </p:val>
                                        </p:tav>
                                        <p:tav tm="100000">
                                          <p:val>
                                            <p:strVal val="#ppt_w"/>
                                          </p:val>
                                        </p:tav>
                                      </p:tavLst>
                                    </p:anim>
                                    <p:anim calcmode="lin" valueType="num">
                                      <p:cBhvr>
                                        <p:cTn id="13" dur="500" fill="hold"/>
                                        <p:tgtEl>
                                          <p:spTgt spid="4100"/>
                                        </p:tgtEl>
                                        <p:attrNameLst>
                                          <p:attrName>ppt_h</p:attrName>
                                        </p:attrNameLst>
                                      </p:cBhvr>
                                      <p:tavLst>
                                        <p:tav tm="0">
                                          <p:val>
                                            <p:fltVal val="0"/>
                                          </p:val>
                                        </p:tav>
                                        <p:tav tm="100000">
                                          <p:val>
                                            <p:strVal val="#ppt_h"/>
                                          </p:val>
                                        </p:tav>
                                      </p:tavLst>
                                    </p:anim>
                                    <p:animEffect transition="in" filter="fade">
                                      <p:cBhvr>
                                        <p:cTn id="1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65DB8623-FACE-4087-9DF3-725BA15FE9F7}"/>
              </a:ext>
            </a:extLst>
          </p:cNvPr>
          <p:cNvSpPr txBox="1"/>
          <p:nvPr/>
        </p:nvSpPr>
        <p:spPr>
          <a:xfrm>
            <a:off x="289048" y="1774551"/>
            <a:ext cx="6518152" cy="553228"/>
          </a:xfrm>
          <a:prstGeom prst="rect">
            <a:avLst/>
          </a:prstGeom>
          <a:noFill/>
        </p:spPr>
        <p:txBody>
          <a:bodyPr wrap="square" rtlCol="0">
            <a:spAutoFit/>
          </a:bodyPr>
          <a:lstStyle/>
          <a:p>
            <a:pPr>
              <a:lnSpc>
                <a:spcPct val="150000"/>
              </a:lnSpc>
            </a:pPr>
            <a:r>
              <a:rPr lang="vi-VN" sz="2300" b="1" dirty="0">
                <a:solidFill>
                  <a:schemeClr val="accent6">
                    <a:lumMod val="75000"/>
                  </a:schemeClr>
                </a:solidFill>
                <a:latin typeface="UTM Avo" panose="02040603050506020204" pitchFamily="18" charset="0"/>
              </a:rPr>
              <a:t>2. </a:t>
            </a:r>
            <a:r>
              <a:rPr lang="vi-VN" sz="2300" dirty="0">
                <a:latin typeface="UTM Avo" panose="02040603050506020204" pitchFamily="18" charset="0"/>
              </a:rPr>
              <a:t>Cầu Thê Húc được miêu tả như thế nào?</a:t>
            </a:r>
          </a:p>
        </p:txBody>
      </p:sp>
      <p:pic>
        <p:nvPicPr>
          <p:cNvPr id="9" name="Picture 8">
            <a:extLst>
              <a:ext uri="{FF2B5EF4-FFF2-40B4-BE49-F238E27FC236}">
                <a16:creationId xmlns:a16="http://schemas.microsoft.com/office/drawing/2014/main" id="{76038983-0DA9-4AA1-B372-1885D1009232}"/>
              </a:ext>
            </a:extLst>
          </p:cNvPr>
          <p:cNvPicPr>
            <a:picLocks noChangeAspect="1"/>
          </p:cNvPicPr>
          <p:nvPr/>
        </p:nvPicPr>
        <p:blipFill rotWithShape="1">
          <a:blip r:embed="rId4"/>
          <a:srcRect l="63890" t="10249" r="4715" b="19836"/>
          <a:stretch/>
        </p:blipFill>
        <p:spPr>
          <a:xfrm>
            <a:off x="339848" y="314069"/>
            <a:ext cx="1347742" cy="1368783"/>
          </a:xfrm>
          <a:prstGeom prst="ellipse">
            <a:avLst/>
          </a:prstGeom>
          <a:effectLst>
            <a:softEdge rad="63500"/>
          </a:effectLst>
        </p:spPr>
      </p:pic>
    </p:spTree>
    <p:custDataLst>
      <p:tags r:id="rId1"/>
    </p:custDataLst>
    <p:extLst>
      <p:ext uri="{BB962C8B-B14F-4D97-AF65-F5344CB8AC3E}">
        <p14:creationId xmlns:p14="http://schemas.microsoft.com/office/powerpoint/2010/main" val="25912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1985C3-9D5B-4D5A-A62A-49D5302C9A5D}"/>
              </a:ext>
            </a:extLst>
          </p:cNvPr>
          <p:cNvSpPr txBox="1"/>
          <p:nvPr/>
        </p:nvSpPr>
        <p:spPr>
          <a:xfrm>
            <a:off x="293896" y="452682"/>
            <a:ext cx="5987216" cy="557460"/>
          </a:xfrm>
          <a:prstGeom prst="rect">
            <a:avLst/>
          </a:prstGeom>
          <a:noFill/>
        </p:spPr>
        <p:txBody>
          <a:bodyPr wrap="square" rtlCol="0">
            <a:spAutoFit/>
          </a:bodyPr>
          <a:lstStyle/>
          <a:p>
            <a:pPr algn="just">
              <a:lnSpc>
                <a:spcPct val="150000"/>
              </a:lnSpc>
            </a:pPr>
            <a:r>
              <a:rPr lang="vi-VN" sz="2300" b="1" dirty="0">
                <a:solidFill>
                  <a:schemeClr val="accent6">
                    <a:lumMod val="75000"/>
                  </a:schemeClr>
                </a:solidFill>
                <a:latin typeface="UTM Avo" panose="02040603050506020204" pitchFamily="18" charset="0"/>
              </a:rPr>
              <a:t>3. </a:t>
            </a:r>
            <a:r>
              <a:rPr lang="vi-VN" sz="2300" dirty="0">
                <a:latin typeface="UTM Avo" panose="02040603050506020204" pitchFamily="18" charset="0"/>
              </a:rPr>
              <a:t>Nói 1 – 2 câu giới thiệu về Tháp Rùa.</a:t>
            </a:r>
          </a:p>
        </p:txBody>
      </p:sp>
      <p:sp>
        <p:nvSpPr>
          <p:cNvPr id="4" name="TextBox 3">
            <a:extLst>
              <a:ext uri="{FF2B5EF4-FFF2-40B4-BE49-F238E27FC236}">
                <a16:creationId xmlns:a16="http://schemas.microsoft.com/office/drawing/2014/main" id="{907D6A3A-38EF-42B0-9AFE-1350491282F6}"/>
              </a:ext>
            </a:extLst>
          </p:cNvPr>
          <p:cNvSpPr txBox="1"/>
          <p:nvPr/>
        </p:nvSpPr>
        <p:spPr>
          <a:xfrm>
            <a:off x="293896" y="1010142"/>
            <a:ext cx="6270208" cy="1079013"/>
          </a:xfrm>
          <a:prstGeom prst="rect">
            <a:avLst/>
          </a:prstGeom>
          <a:noFill/>
        </p:spPr>
        <p:txBody>
          <a:bodyPr wrap="square" rtlCol="0">
            <a:spAutoFit/>
          </a:bodyPr>
          <a:lstStyle/>
          <a:p>
            <a:pPr>
              <a:lnSpc>
                <a:spcPct val="150000"/>
              </a:lnSpc>
            </a:pPr>
            <a:r>
              <a:rPr lang="vi-VN" sz="2300" dirty="0">
                <a:solidFill>
                  <a:srgbClr val="090383"/>
                </a:solidFill>
                <a:latin typeface="UTM Avo" panose="02040603050506020204" pitchFamily="18" charset="0"/>
              </a:rPr>
              <a:t>Tháp Rùa ở Hồ Gươm. Tháp được xây trên gò đất giữa hồ, có tường rêu cổ kính.</a:t>
            </a:r>
          </a:p>
        </p:txBody>
      </p:sp>
      <p:pic>
        <p:nvPicPr>
          <p:cNvPr id="5" name="Picture 2" descr="Tìm hiểu thêm về tên Hồ Trả Gươm | Tạp chí điện tử Thế giới Di sản">
            <a:extLst>
              <a:ext uri="{FF2B5EF4-FFF2-40B4-BE49-F238E27FC236}">
                <a16:creationId xmlns:a16="http://schemas.microsoft.com/office/drawing/2014/main" id="{3C9D401B-2B2D-4783-BE6F-0A6B2D4003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 r="525"/>
          <a:stretch/>
        </p:blipFill>
        <p:spPr bwMode="auto">
          <a:xfrm>
            <a:off x="2082800" y="2571750"/>
            <a:ext cx="4663440" cy="243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4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B7F797-DA84-40F8-8E2D-C8087B1652BA}"/>
              </a:ext>
            </a:extLst>
          </p:cNvPr>
          <p:cNvSpPr txBox="1"/>
          <p:nvPr/>
        </p:nvSpPr>
        <p:spPr>
          <a:xfrm>
            <a:off x="494624" y="343651"/>
            <a:ext cx="5970352" cy="950325"/>
          </a:xfrm>
          <a:prstGeom prst="rect">
            <a:avLst/>
          </a:prstGeom>
          <a:noFill/>
        </p:spPr>
        <p:txBody>
          <a:bodyPr wrap="square" rtlCol="0">
            <a:spAutoFit/>
          </a:bodyPr>
          <a:lstStyle/>
          <a:p>
            <a:pPr>
              <a:lnSpc>
                <a:spcPct val="150000"/>
              </a:lnSpc>
            </a:pPr>
            <a:r>
              <a:rPr lang="vi-VN" sz="2000" b="1" dirty="0">
                <a:solidFill>
                  <a:schemeClr val="accent6">
                    <a:lumMod val="75000"/>
                  </a:schemeClr>
                </a:solidFill>
                <a:latin typeface="UTM Avo" panose="02040603050506020204" pitchFamily="18" charset="0"/>
              </a:rPr>
              <a:t>4. </a:t>
            </a:r>
            <a:r>
              <a:rPr lang="vi-VN" sz="2000" dirty="0">
                <a:latin typeface="UTM Avo" panose="02040603050506020204" pitchFamily="18" charset="0"/>
              </a:rPr>
              <a:t>Khi thấy rùa hiện lên trên mặt hồ, tác giả nghĩ đến điều gì?</a:t>
            </a:r>
          </a:p>
        </p:txBody>
      </p:sp>
      <p:sp>
        <p:nvSpPr>
          <p:cNvPr id="7" name="TextBox 6">
            <a:extLst>
              <a:ext uri="{FF2B5EF4-FFF2-40B4-BE49-F238E27FC236}">
                <a16:creationId xmlns:a16="http://schemas.microsoft.com/office/drawing/2014/main" id="{F7C8C8D2-FCFD-4AEE-9106-2509EC147856}"/>
              </a:ext>
            </a:extLst>
          </p:cNvPr>
          <p:cNvSpPr txBox="1"/>
          <p:nvPr/>
        </p:nvSpPr>
        <p:spPr>
          <a:xfrm>
            <a:off x="443824" y="1293976"/>
            <a:ext cx="5970351" cy="1411990"/>
          </a:xfrm>
          <a:prstGeom prst="rect">
            <a:avLst/>
          </a:prstGeom>
          <a:noFill/>
        </p:spPr>
        <p:txBody>
          <a:bodyPr wrap="square" rtlCol="0">
            <a:spAutoFit/>
          </a:bodyPr>
          <a:lstStyle/>
          <a:p>
            <a:pPr>
              <a:lnSpc>
                <a:spcPct val="150000"/>
              </a:lnSpc>
            </a:pPr>
            <a:r>
              <a:rPr lang="vi-VN" sz="2000" dirty="0">
                <a:solidFill>
                  <a:srgbClr val="090383"/>
                </a:solidFill>
                <a:latin typeface="UTM Avo" panose="02040603050506020204" pitchFamily="18" charset="0"/>
                <a:sym typeface="Wingdings" panose="05000000000000000000" pitchFamily="2" charset="2"/>
              </a:rPr>
              <a:t> Khi thấy rùa hiện lên trên mặt hồ, tác giả đã nghĩ </a:t>
            </a:r>
            <a:r>
              <a:rPr lang="vi-VN" sz="2000" dirty="0">
                <a:solidFill>
                  <a:srgbClr val="090383"/>
                </a:solidFill>
                <a:latin typeface="UTM Avo" panose="02040603050506020204" pitchFamily="18" charset="0"/>
              </a:rPr>
              <a:t>không biết có phải rùa đã từng ngậm thanh kiếm của vua Lê thắng giặc đó không?</a:t>
            </a:r>
          </a:p>
        </p:txBody>
      </p:sp>
      <p:pic>
        <p:nvPicPr>
          <p:cNvPr id="5122" name="Picture 2" descr="Sự tích Hồ Gươm - Truyền thuyết Hồ Hoàn Kiếm Hà Nội">
            <a:extLst>
              <a:ext uri="{FF2B5EF4-FFF2-40B4-BE49-F238E27FC236}">
                <a16:creationId xmlns:a16="http://schemas.microsoft.com/office/drawing/2014/main" id="{0FA74EC7-4F91-404C-B3B4-5349512D3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840" y="2824480"/>
            <a:ext cx="3647439" cy="2079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22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up)">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556340" y="814033"/>
            <a:ext cx="5321948" cy="3514625"/>
          </a:xfrm>
          <a:prstGeom prst="rect">
            <a:avLst/>
          </a:prstGeom>
        </p:spPr>
      </p:pic>
      <p:pic>
        <p:nvPicPr>
          <p:cNvPr id="18" name="图片 17" descr="69a8f3e94da59fb9c00491d0266be90c"/>
          <p:cNvPicPr>
            <a:picLocks noChangeAspect="1"/>
          </p:cNvPicPr>
          <p:nvPr/>
        </p:nvPicPr>
        <p:blipFill>
          <a:blip r:embed="rId4"/>
          <a:stretch>
            <a:fillRect/>
          </a:stretch>
        </p:blipFill>
        <p:spPr>
          <a:xfrm>
            <a:off x="125732" y="814031"/>
            <a:ext cx="1727002" cy="1251585"/>
          </a:xfrm>
          <a:prstGeom prst="rect">
            <a:avLst/>
          </a:prstGeom>
        </p:spPr>
      </p:pic>
      <p:sp>
        <p:nvSpPr>
          <p:cNvPr id="7" name="Rectangle 6"/>
          <p:cNvSpPr/>
          <p:nvPr/>
        </p:nvSpPr>
        <p:spPr>
          <a:xfrm>
            <a:off x="1060851" y="2571343"/>
            <a:ext cx="4312925" cy="707214"/>
          </a:xfrm>
          <a:prstGeom prst="rect">
            <a:avLst/>
          </a:prstGeom>
          <a:noFill/>
          <a:ln>
            <a:noFill/>
          </a:ln>
          <a:effectLst/>
        </p:spPr>
        <p:txBody>
          <a:bodyPr lIns="51422" tIns="25712" rIns="51422" bIns="25712" rtlCol="0" anchor="ctr"/>
          <a:lstStyle/>
          <a:p>
            <a:pPr algn="ctr" defTabSz="514199">
              <a:defRPr/>
            </a:pPr>
            <a:r>
              <a:rPr lang="en-US" sz="4050" b="1" dirty="0" err="1">
                <a:solidFill>
                  <a:prstClr val="white"/>
                </a:solidFill>
                <a:latin typeface="Times New Roman" panose="02020603050405020304" pitchFamily="18" charset="0"/>
              </a:rPr>
              <a:t>Luyện</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tập</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theo</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văn</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bản</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đọc</a:t>
            </a:r>
            <a:endParaRPr lang="en-US" sz="4050" b="1"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349623365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800E4549-EAC6-4C23-AC52-94ACB43E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8900510-4224-4153-8276-1166464F9C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656022" y="250371"/>
            <a:ext cx="4746171" cy="4536750"/>
          </a:xfrm>
          <a:prstGeom prst="ellipse">
            <a:avLst/>
          </a:prstGeom>
        </p:spPr>
      </p:pic>
    </p:spTree>
    <p:custDataLst>
      <p:tags r:id="rId1"/>
    </p:custDataLst>
    <p:extLst>
      <p:ext uri="{BB962C8B-B14F-4D97-AF65-F5344CB8AC3E}">
        <p14:creationId xmlns:p14="http://schemas.microsoft.com/office/powerpoint/2010/main" val="2514069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498081" y="458901"/>
            <a:ext cx="6451587" cy="493148"/>
          </a:xfrm>
          <a:prstGeom prst="rect">
            <a:avLst/>
          </a:prstGeom>
          <a:noFill/>
        </p:spPr>
        <p:txBody>
          <a:bodyPr wrap="square" rtlCol="0">
            <a:spAutoFit/>
          </a:bodyPr>
          <a:lstStyle/>
          <a:p>
            <a:pPr>
              <a:lnSpc>
                <a:spcPct val="150000"/>
              </a:lnSpc>
            </a:pPr>
            <a:r>
              <a:rPr lang="en-US" sz="2000" b="1" dirty="0">
                <a:solidFill>
                  <a:schemeClr val="accent6">
                    <a:lumMod val="75000"/>
                  </a:schemeClr>
                </a:solidFill>
                <a:latin typeface="UTM Avo" panose="02040603050506020204" pitchFamily="18" charset="0"/>
              </a:rPr>
              <a:t>1</a:t>
            </a:r>
            <a:r>
              <a:rPr lang="vi-VN" sz="2000" b="1" dirty="0">
                <a:solidFill>
                  <a:schemeClr val="accent6">
                    <a:lumMod val="75000"/>
                  </a:schemeClr>
                </a:solidFill>
                <a:latin typeface="UTM Avo" panose="02040603050506020204" pitchFamily="18" charset="0"/>
              </a:rPr>
              <a:t>. </a:t>
            </a:r>
            <a:r>
              <a:rPr lang="vi-VN" sz="2000" dirty="0">
                <a:latin typeface="UTM Avo" panose="02040603050506020204" pitchFamily="18" charset="0"/>
              </a:rPr>
              <a:t>Xếp các từ ngữ dưới đây vào nhóm thích hợp.</a:t>
            </a:r>
          </a:p>
        </p:txBody>
      </p:sp>
      <p:grpSp>
        <p:nvGrpSpPr>
          <p:cNvPr id="5" name="Group 4">
            <a:extLst>
              <a:ext uri="{FF2B5EF4-FFF2-40B4-BE49-F238E27FC236}">
                <a16:creationId xmlns:a16="http://schemas.microsoft.com/office/drawing/2014/main" id="{F467ABF7-0F5B-4101-A932-244BA0424A9E}"/>
              </a:ext>
            </a:extLst>
          </p:cNvPr>
          <p:cNvGrpSpPr/>
          <p:nvPr/>
        </p:nvGrpSpPr>
        <p:grpSpPr>
          <a:xfrm>
            <a:off x="325606" y="3175132"/>
            <a:ext cx="6370993" cy="1826837"/>
            <a:chOff x="343381" y="3110367"/>
            <a:chExt cx="6363894" cy="1877039"/>
          </a:xfrm>
        </p:grpSpPr>
        <p:pic>
          <p:nvPicPr>
            <p:cNvPr id="28" name="Picture 27">
              <a:extLst>
                <a:ext uri="{FF2B5EF4-FFF2-40B4-BE49-F238E27FC236}">
                  <a16:creationId xmlns:a16="http://schemas.microsoft.com/office/drawing/2014/main" id="{35FF7AF8-59A6-459A-8D2E-1EC6261A1985}"/>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343381" y="3110367"/>
              <a:ext cx="6363894" cy="1877039"/>
            </a:xfrm>
            <a:prstGeom prst="rect">
              <a:avLst/>
            </a:prstGeom>
          </p:spPr>
        </p:pic>
        <p:sp>
          <p:nvSpPr>
            <p:cNvPr id="3" name="TextBox 2">
              <a:extLst>
                <a:ext uri="{FF2B5EF4-FFF2-40B4-BE49-F238E27FC236}">
                  <a16:creationId xmlns:a16="http://schemas.microsoft.com/office/drawing/2014/main" id="{A23EF5B7-B6C8-48A8-97FB-63FFC8647C94}"/>
                </a:ext>
              </a:extLst>
            </p:cNvPr>
            <p:cNvSpPr txBox="1"/>
            <p:nvPr/>
          </p:nvSpPr>
          <p:spPr>
            <a:xfrm>
              <a:off x="1394140" y="3819661"/>
              <a:ext cx="2049177" cy="347858"/>
            </a:xfrm>
            <a:prstGeom prst="rect">
              <a:avLst/>
            </a:prstGeom>
            <a:noFill/>
          </p:spPr>
          <p:txBody>
            <a:bodyPr wrap="none" rtlCol="0">
              <a:spAutoFit/>
            </a:bodyPr>
            <a:lstStyle/>
            <a:p>
              <a:r>
                <a:rPr lang="vi-VN" sz="1600" b="1" dirty="0">
                  <a:latin typeface="+mn-lt"/>
                </a:rPr>
                <a:t>Từ ngữ chỉ sự vật</a:t>
              </a:r>
            </a:p>
          </p:txBody>
        </p:sp>
        <p:sp>
          <p:nvSpPr>
            <p:cNvPr id="30" name="TextBox 29">
              <a:extLst>
                <a:ext uri="{FF2B5EF4-FFF2-40B4-BE49-F238E27FC236}">
                  <a16:creationId xmlns:a16="http://schemas.microsoft.com/office/drawing/2014/main" id="{B3C6B111-17B5-45AA-840E-0F7D27CEA878}"/>
                </a:ext>
              </a:extLst>
            </p:cNvPr>
            <p:cNvSpPr txBox="1"/>
            <p:nvPr/>
          </p:nvSpPr>
          <p:spPr>
            <a:xfrm>
              <a:off x="3948681" y="3762717"/>
              <a:ext cx="2447933" cy="347858"/>
            </a:xfrm>
            <a:prstGeom prst="rect">
              <a:avLst/>
            </a:prstGeom>
            <a:noFill/>
          </p:spPr>
          <p:txBody>
            <a:bodyPr wrap="none" rtlCol="0">
              <a:spAutoFit/>
            </a:bodyPr>
            <a:lstStyle/>
            <a:p>
              <a:r>
                <a:rPr lang="vi-VN" sz="1600" b="1" dirty="0">
                  <a:latin typeface="+mn-lt"/>
                </a:rPr>
                <a:t>Từ ngữ chỉ đặc điểm</a:t>
              </a:r>
            </a:p>
          </p:txBody>
        </p:sp>
      </p:grpSp>
      <p:sp>
        <p:nvSpPr>
          <p:cNvPr id="2" name="Rectangle: Rounded Corners 1">
            <a:extLst>
              <a:ext uri="{FF2B5EF4-FFF2-40B4-BE49-F238E27FC236}">
                <a16:creationId xmlns:a16="http://schemas.microsoft.com/office/drawing/2014/main" id="{3438F689-F7A4-4A96-B82C-BEB8EB66E285}"/>
              </a:ext>
            </a:extLst>
          </p:cNvPr>
          <p:cNvSpPr/>
          <p:nvPr/>
        </p:nvSpPr>
        <p:spPr>
          <a:xfrm>
            <a:off x="326293" y="1153820"/>
            <a:ext cx="1697669" cy="560939"/>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rPr>
              <a:t>cong</a:t>
            </a:r>
            <a:r>
              <a:rPr lang="en-US" sz="1800" dirty="0">
                <a:solidFill>
                  <a:srgbClr val="000000"/>
                </a:solidFill>
              </a:rPr>
              <a:t> </a:t>
            </a:r>
            <a:r>
              <a:rPr lang="en-US" sz="1800" dirty="0" err="1">
                <a:solidFill>
                  <a:srgbClr val="000000"/>
                </a:solidFill>
              </a:rPr>
              <a:t>cong</a:t>
            </a:r>
            <a:endParaRPr lang="en-US" sz="1800" dirty="0">
              <a:solidFill>
                <a:srgbClr val="000000"/>
              </a:solidFill>
            </a:endParaRPr>
          </a:p>
        </p:txBody>
      </p:sp>
      <p:sp>
        <p:nvSpPr>
          <p:cNvPr id="16" name="Rectangle: Rounded Corners 15">
            <a:extLst>
              <a:ext uri="{FF2B5EF4-FFF2-40B4-BE49-F238E27FC236}">
                <a16:creationId xmlns:a16="http://schemas.microsoft.com/office/drawing/2014/main" id="{149EF8B7-931F-4204-B302-DBF9DBB2419F}"/>
              </a:ext>
            </a:extLst>
          </p:cNvPr>
          <p:cNvSpPr/>
          <p:nvPr/>
        </p:nvSpPr>
        <p:spPr>
          <a:xfrm>
            <a:off x="3085312" y="1147308"/>
            <a:ext cx="770987" cy="560939"/>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rPr>
              <a:t>rùa</a:t>
            </a:r>
            <a:endParaRPr lang="en-US" sz="1800" dirty="0">
              <a:solidFill>
                <a:srgbClr val="000000"/>
              </a:solidFill>
            </a:endParaRPr>
          </a:p>
        </p:txBody>
      </p:sp>
      <p:sp>
        <p:nvSpPr>
          <p:cNvPr id="17" name="Rectangle: Rounded Corners 16">
            <a:extLst>
              <a:ext uri="{FF2B5EF4-FFF2-40B4-BE49-F238E27FC236}">
                <a16:creationId xmlns:a16="http://schemas.microsoft.com/office/drawing/2014/main" id="{8609DF21-C423-498B-ABBA-24C3C6BEA5D5}"/>
              </a:ext>
            </a:extLst>
          </p:cNvPr>
          <p:cNvSpPr/>
          <p:nvPr/>
        </p:nvSpPr>
        <p:spPr>
          <a:xfrm>
            <a:off x="4938800" y="1164188"/>
            <a:ext cx="770987" cy="560939"/>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rPr>
              <a:t>lớn</a:t>
            </a:r>
            <a:endParaRPr lang="en-US" sz="1800" dirty="0">
              <a:solidFill>
                <a:srgbClr val="000000"/>
              </a:solidFill>
            </a:endParaRPr>
          </a:p>
        </p:txBody>
      </p:sp>
      <p:sp>
        <p:nvSpPr>
          <p:cNvPr id="18" name="Rectangle: Rounded Corners 17">
            <a:extLst>
              <a:ext uri="{FF2B5EF4-FFF2-40B4-BE49-F238E27FC236}">
                <a16:creationId xmlns:a16="http://schemas.microsoft.com/office/drawing/2014/main" id="{94296BCE-B9B4-40DC-B477-75A7AEA85D06}"/>
              </a:ext>
            </a:extLst>
          </p:cNvPr>
          <p:cNvSpPr/>
          <p:nvPr/>
        </p:nvSpPr>
        <p:spPr>
          <a:xfrm>
            <a:off x="335766" y="2159455"/>
            <a:ext cx="1697668" cy="560939"/>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rPr>
              <a:t>trái</a:t>
            </a:r>
            <a:r>
              <a:rPr lang="en-US" sz="1800" dirty="0">
                <a:solidFill>
                  <a:srgbClr val="000000"/>
                </a:solidFill>
              </a:rPr>
              <a:t> b</a:t>
            </a:r>
            <a:r>
              <a:rPr lang="vi-VN" sz="1800" dirty="0">
                <a:solidFill>
                  <a:srgbClr val="000000"/>
                </a:solidFill>
              </a:rPr>
              <a:t>ư</a:t>
            </a:r>
            <a:r>
              <a:rPr lang="en-US" sz="1800" dirty="0" err="1">
                <a:solidFill>
                  <a:srgbClr val="000000"/>
                </a:solidFill>
              </a:rPr>
              <a:t>ởi</a:t>
            </a:r>
            <a:endParaRPr lang="en-US" sz="1800" dirty="0">
              <a:solidFill>
                <a:srgbClr val="000000"/>
              </a:solidFill>
            </a:endParaRPr>
          </a:p>
        </p:txBody>
      </p:sp>
      <p:sp>
        <p:nvSpPr>
          <p:cNvPr id="19" name="Rectangle: Rounded Corners 18">
            <a:extLst>
              <a:ext uri="{FF2B5EF4-FFF2-40B4-BE49-F238E27FC236}">
                <a16:creationId xmlns:a16="http://schemas.microsoft.com/office/drawing/2014/main" id="{91D8D163-B4E0-4166-9FD6-4259A2C7F0B8}"/>
              </a:ext>
            </a:extLst>
          </p:cNvPr>
          <p:cNvSpPr/>
          <p:nvPr/>
        </p:nvSpPr>
        <p:spPr>
          <a:xfrm>
            <a:off x="2660759" y="2179916"/>
            <a:ext cx="1536482" cy="560939"/>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rPr>
              <a:t>thanh</a:t>
            </a:r>
            <a:r>
              <a:rPr lang="en-US" sz="1800" dirty="0">
                <a:solidFill>
                  <a:srgbClr val="000000"/>
                </a:solidFill>
              </a:rPr>
              <a:t> </a:t>
            </a:r>
            <a:r>
              <a:rPr lang="en-US" sz="1800" dirty="0" err="1">
                <a:solidFill>
                  <a:srgbClr val="000000"/>
                </a:solidFill>
              </a:rPr>
              <a:t>kiếm</a:t>
            </a:r>
            <a:endParaRPr lang="en-US" sz="1800" dirty="0">
              <a:solidFill>
                <a:srgbClr val="000000"/>
              </a:solidFill>
            </a:endParaRPr>
          </a:p>
        </p:txBody>
      </p:sp>
      <p:sp>
        <p:nvSpPr>
          <p:cNvPr id="20" name="Rectangle: Rounded Corners 19">
            <a:extLst>
              <a:ext uri="{FF2B5EF4-FFF2-40B4-BE49-F238E27FC236}">
                <a16:creationId xmlns:a16="http://schemas.microsoft.com/office/drawing/2014/main" id="{DEC1156D-7354-4A67-AECC-402EB8C6575C}"/>
              </a:ext>
            </a:extLst>
          </p:cNvPr>
          <p:cNvSpPr/>
          <p:nvPr/>
        </p:nvSpPr>
        <p:spPr>
          <a:xfrm>
            <a:off x="4738905" y="2170818"/>
            <a:ext cx="1387576" cy="560939"/>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rPr>
              <a:t>xum</a:t>
            </a:r>
            <a:r>
              <a:rPr lang="en-US" sz="1800" dirty="0">
                <a:solidFill>
                  <a:srgbClr val="000000"/>
                </a:solidFill>
              </a:rPr>
              <a:t> </a:t>
            </a:r>
            <a:r>
              <a:rPr lang="en-US" sz="1800" dirty="0" err="1">
                <a:solidFill>
                  <a:srgbClr val="000000"/>
                </a:solidFill>
              </a:rPr>
              <a:t>xuê</a:t>
            </a:r>
            <a:endParaRPr lang="en-US" sz="1800" dirty="0">
              <a:solidFill>
                <a:srgbClr val="000000"/>
              </a:solidFill>
            </a:endParaRPr>
          </a:p>
        </p:txBody>
      </p:sp>
      <p:sp>
        <p:nvSpPr>
          <p:cNvPr id="21" name="TextBox 20">
            <a:extLst>
              <a:ext uri="{FF2B5EF4-FFF2-40B4-BE49-F238E27FC236}">
                <a16:creationId xmlns:a16="http://schemas.microsoft.com/office/drawing/2014/main" id="{010CF226-EDF5-4D0D-B6BE-71FFF2A02150}"/>
              </a:ext>
            </a:extLst>
          </p:cNvPr>
          <p:cNvSpPr txBox="1"/>
          <p:nvPr/>
        </p:nvSpPr>
        <p:spPr>
          <a:xfrm>
            <a:off x="1810500" y="4088550"/>
            <a:ext cx="425547" cy="493148"/>
          </a:xfrm>
          <a:prstGeom prst="rect">
            <a:avLst/>
          </a:prstGeom>
          <a:noFill/>
        </p:spPr>
        <p:txBody>
          <a:bodyPr wrap="square" rtlCol="0">
            <a:spAutoFit/>
          </a:bodyPr>
          <a:lstStyle/>
          <a:p>
            <a:pPr>
              <a:lnSpc>
                <a:spcPct val="150000"/>
              </a:lnSpc>
            </a:pPr>
            <a:r>
              <a:rPr lang="en-US" sz="2000" b="1" dirty="0">
                <a:solidFill>
                  <a:srgbClr val="0202AE"/>
                </a:solidFill>
                <a:latin typeface="UTM Avo" panose="02040603050506020204" pitchFamily="18" charset="0"/>
              </a:rPr>
              <a:t>a</a:t>
            </a:r>
            <a:endParaRPr lang="vi-VN" sz="2000" dirty="0">
              <a:solidFill>
                <a:srgbClr val="0202AE"/>
              </a:solidFill>
              <a:latin typeface="UTM Avo" panose="02040603050506020204" pitchFamily="18" charset="0"/>
            </a:endParaRPr>
          </a:p>
        </p:txBody>
      </p:sp>
      <p:sp>
        <p:nvSpPr>
          <p:cNvPr id="22" name="TextBox 21">
            <a:extLst>
              <a:ext uri="{FF2B5EF4-FFF2-40B4-BE49-F238E27FC236}">
                <a16:creationId xmlns:a16="http://schemas.microsoft.com/office/drawing/2014/main" id="{8BB917E6-C3EE-4E71-BC18-4601BE5D3F2C}"/>
              </a:ext>
            </a:extLst>
          </p:cNvPr>
          <p:cNvSpPr txBox="1"/>
          <p:nvPr/>
        </p:nvSpPr>
        <p:spPr>
          <a:xfrm>
            <a:off x="4863614" y="4136750"/>
            <a:ext cx="425547" cy="493148"/>
          </a:xfrm>
          <a:prstGeom prst="rect">
            <a:avLst/>
          </a:prstGeom>
          <a:noFill/>
        </p:spPr>
        <p:txBody>
          <a:bodyPr wrap="square" rtlCol="0">
            <a:spAutoFit/>
          </a:bodyPr>
          <a:lstStyle/>
          <a:p>
            <a:pPr>
              <a:lnSpc>
                <a:spcPct val="150000"/>
              </a:lnSpc>
            </a:pPr>
            <a:r>
              <a:rPr lang="en-US" sz="2000" b="1" dirty="0">
                <a:solidFill>
                  <a:srgbClr val="0202AE"/>
                </a:solidFill>
                <a:latin typeface="UTM Avo" panose="02040603050506020204" pitchFamily="18" charset="0"/>
              </a:rPr>
              <a:t>b</a:t>
            </a:r>
            <a:endParaRPr lang="vi-VN" sz="2000" dirty="0">
              <a:solidFill>
                <a:srgbClr val="0202AE"/>
              </a:solidFill>
              <a:latin typeface="UTM Avo" panose="02040603050506020204" pitchFamily="18" charset="0"/>
            </a:endParaRPr>
          </a:p>
        </p:txBody>
      </p:sp>
      <p:sp>
        <p:nvSpPr>
          <p:cNvPr id="23" name="TextBox 22">
            <a:extLst>
              <a:ext uri="{FF2B5EF4-FFF2-40B4-BE49-F238E27FC236}">
                <a16:creationId xmlns:a16="http://schemas.microsoft.com/office/drawing/2014/main" id="{2D2D7267-6D24-40AC-AD11-43F85ED2BA7D}"/>
              </a:ext>
            </a:extLst>
          </p:cNvPr>
          <p:cNvSpPr txBox="1"/>
          <p:nvPr/>
        </p:nvSpPr>
        <p:spPr>
          <a:xfrm>
            <a:off x="3298328" y="1495795"/>
            <a:ext cx="425547" cy="493148"/>
          </a:xfrm>
          <a:prstGeom prst="rect">
            <a:avLst/>
          </a:prstGeom>
          <a:noFill/>
        </p:spPr>
        <p:txBody>
          <a:bodyPr wrap="square" rtlCol="0">
            <a:spAutoFit/>
          </a:bodyPr>
          <a:lstStyle/>
          <a:p>
            <a:pPr>
              <a:lnSpc>
                <a:spcPct val="150000"/>
              </a:lnSpc>
            </a:pPr>
            <a:r>
              <a:rPr lang="en-US" sz="2000" b="1" dirty="0">
                <a:solidFill>
                  <a:srgbClr val="0202AE"/>
                </a:solidFill>
                <a:latin typeface="UTM Avo" panose="02040603050506020204" pitchFamily="18" charset="0"/>
              </a:rPr>
              <a:t>a</a:t>
            </a:r>
            <a:endParaRPr lang="vi-VN" sz="2000" dirty="0">
              <a:solidFill>
                <a:srgbClr val="0202AE"/>
              </a:solidFill>
              <a:latin typeface="UTM Avo" panose="02040603050506020204" pitchFamily="18" charset="0"/>
            </a:endParaRPr>
          </a:p>
        </p:txBody>
      </p:sp>
      <p:sp>
        <p:nvSpPr>
          <p:cNvPr id="24" name="TextBox 23">
            <a:extLst>
              <a:ext uri="{FF2B5EF4-FFF2-40B4-BE49-F238E27FC236}">
                <a16:creationId xmlns:a16="http://schemas.microsoft.com/office/drawing/2014/main" id="{417EF590-FD7C-497B-9AA1-E50CA6116B79}"/>
              </a:ext>
            </a:extLst>
          </p:cNvPr>
          <p:cNvSpPr txBox="1"/>
          <p:nvPr/>
        </p:nvSpPr>
        <p:spPr>
          <a:xfrm>
            <a:off x="997710" y="2524761"/>
            <a:ext cx="425547" cy="493148"/>
          </a:xfrm>
          <a:prstGeom prst="rect">
            <a:avLst/>
          </a:prstGeom>
          <a:noFill/>
        </p:spPr>
        <p:txBody>
          <a:bodyPr wrap="square" rtlCol="0">
            <a:spAutoFit/>
          </a:bodyPr>
          <a:lstStyle/>
          <a:p>
            <a:pPr>
              <a:lnSpc>
                <a:spcPct val="150000"/>
              </a:lnSpc>
            </a:pPr>
            <a:r>
              <a:rPr lang="en-US" sz="2000" b="1" dirty="0">
                <a:solidFill>
                  <a:srgbClr val="0202AE"/>
                </a:solidFill>
                <a:latin typeface="UTM Avo" panose="02040603050506020204" pitchFamily="18" charset="0"/>
              </a:rPr>
              <a:t>a</a:t>
            </a:r>
            <a:endParaRPr lang="vi-VN" sz="2000" dirty="0">
              <a:solidFill>
                <a:srgbClr val="0202AE"/>
              </a:solidFill>
              <a:latin typeface="UTM Avo" panose="02040603050506020204" pitchFamily="18" charset="0"/>
            </a:endParaRPr>
          </a:p>
        </p:txBody>
      </p:sp>
      <p:sp>
        <p:nvSpPr>
          <p:cNvPr id="25" name="TextBox 24">
            <a:extLst>
              <a:ext uri="{FF2B5EF4-FFF2-40B4-BE49-F238E27FC236}">
                <a16:creationId xmlns:a16="http://schemas.microsoft.com/office/drawing/2014/main" id="{3416954E-DAD8-4AFE-9FE3-D5B6FDFF773D}"/>
              </a:ext>
            </a:extLst>
          </p:cNvPr>
          <p:cNvSpPr txBox="1"/>
          <p:nvPr/>
        </p:nvSpPr>
        <p:spPr>
          <a:xfrm>
            <a:off x="3284146" y="2522086"/>
            <a:ext cx="425547" cy="493148"/>
          </a:xfrm>
          <a:prstGeom prst="rect">
            <a:avLst/>
          </a:prstGeom>
          <a:noFill/>
        </p:spPr>
        <p:txBody>
          <a:bodyPr wrap="square" rtlCol="0">
            <a:spAutoFit/>
          </a:bodyPr>
          <a:lstStyle/>
          <a:p>
            <a:pPr>
              <a:lnSpc>
                <a:spcPct val="150000"/>
              </a:lnSpc>
            </a:pPr>
            <a:r>
              <a:rPr lang="en-US" sz="2000" b="1" dirty="0">
                <a:solidFill>
                  <a:srgbClr val="0202AE"/>
                </a:solidFill>
                <a:latin typeface="UTM Avo" panose="02040603050506020204" pitchFamily="18" charset="0"/>
              </a:rPr>
              <a:t>a</a:t>
            </a:r>
            <a:endParaRPr lang="vi-VN" sz="2000" dirty="0">
              <a:solidFill>
                <a:srgbClr val="0202AE"/>
              </a:solidFill>
              <a:latin typeface="UTM Avo" panose="02040603050506020204" pitchFamily="18" charset="0"/>
            </a:endParaRPr>
          </a:p>
        </p:txBody>
      </p:sp>
      <p:sp>
        <p:nvSpPr>
          <p:cNvPr id="35" name="TextBox 34">
            <a:extLst>
              <a:ext uri="{FF2B5EF4-FFF2-40B4-BE49-F238E27FC236}">
                <a16:creationId xmlns:a16="http://schemas.microsoft.com/office/drawing/2014/main" id="{FFEE7D47-3850-4181-8179-DDF7976E09D7}"/>
              </a:ext>
            </a:extLst>
          </p:cNvPr>
          <p:cNvSpPr txBox="1"/>
          <p:nvPr/>
        </p:nvSpPr>
        <p:spPr>
          <a:xfrm>
            <a:off x="1020287" y="1565484"/>
            <a:ext cx="425547" cy="493148"/>
          </a:xfrm>
          <a:prstGeom prst="rect">
            <a:avLst/>
          </a:prstGeom>
          <a:noFill/>
        </p:spPr>
        <p:txBody>
          <a:bodyPr wrap="square" rtlCol="0">
            <a:spAutoFit/>
          </a:bodyPr>
          <a:lstStyle/>
          <a:p>
            <a:pPr>
              <a:lnSpc>
                <a:spcPct val="150000"/>
              </a:lnSpc>
            </a:pPr>
            <a:r>
              <a:rPr lang="en-US" sz="2000" b="1" dirty="0">
                <a:solidFill>
                  <a:srgbClr val="0202AE"/>
                </a:solidFill>
                <a:latin typeface="UTM Avo" panose="02040603050506020204" pitchFamily="18" charset="0"/>
              </a:rPr>
              <a:t>b</a:t>
            </a:r>
            <a:endParaRPr lang="vi-VN" sz="2000" dirty="0">
              <a:solidFill>
                <a:srgbClr val="0202AE"/>
              </a:solidFill>
              <a:latin typeface="UTM Avo" panose="02040603050506020204" pitchFamily="18" charset="0"/>
            </a:endParaRPr>
          </a:p>
        </p:txBody>
      </p:sp>
      <p:sp>
        <p:nvSpPr>
          <p:cNvPr id="36" name="TextBox 35">
            <a:extLst>
              <a:ext uri="{FF2B5EF4-FFF2-40B4-BE49-F238E27FC236}">
                <a16:creationId xmlns:a16="http://schemas.microsoft.com/office/drawing/2014/main" id="{E2FC682A-4F37-4BDB-96FC-BAE0A26A85FF}"/>
              </a:ext>
            </a:extLst>
          </p:cNvPr>
          <p:cNvSpPr txBox="1"/>
          <p:nvPr/>
        </p:nvSpPr>
        <p:spPr>
          <a:xfrm>
            <a:off x="5219919" y="1554706"/>
            <a:ext cx="425547" cy="493148"/>
          </a:xfrm>
          <a:prstGeom prst="rect">
            <a:avLst/>
          </a:prstGeom>
          <a:noFill/>
        </p:spPr>
        <p:txBody>
          <a:bodyPr wrap="square" rtlCol="0">
            <a:spAutoFit/>
          </a:bodyPr>
          <a:lstStyle/>
          <a:p>
            <a:pPr>
              <a:lnSpc>
                <a:spcPct val="150000"/>
              </a:lnSpc>
            </a:pPr>
            <a:r>
              <a:rPr lang="en-US" sz="2000" b="1" dirty="0">
                <a:solidFill>
                  <a:srgbClr val="0202AE"/>
                </a:solidFill>
                <a:latin typeface="UTM Avo" panose="02040603050506020204" pitchFamily="18" charset="0"/>
              </a:rPr>
              <a:t>b</a:t>
            </a:r>
            <a:endParaRPr lang="vi-VN" sz="2000" dirty="0">
              <a:solidFill>
                <a:srgbClr val="0202AE"/>
              </a:solidFill>
              <a:latin typeface="UTM Avo" panose="02040603050506020204" pitchFamily="18" charset="0"/>
            </a:endParaRPr>
          </a:p>
        </p:txBody>
      </p:sp>
      <p:sp>
        <p:nvSpPr>
          <p:cNvPr id="37" name="TextBox 36">
            <a:extLst>
              <a:ext uri="{FF2B5EF4-FFF2-40B4-BE49-F238E27FC236}">
                <a16:creationId xmlns:a16="http://schemas.microsoft.com/office/drawing/2014/main" id="{9FAABBA3-F6CC-4028-81BB-64A9BA2ED1DA}"/>
              </a:ext>
            </a:extLst>
          </p:cNvPr>
          <p:cNvSpPr txBox="1"/>
          <p:nvPr/>
        </p:nvSpPr>
        <p:spPr>
          <a:xfrm>
            <a:off x="5276214" y="2642406"/>
            <a:ext cx="425547" cy="493148"/>
          </a:xfrm>
          <a:prstGeom prst="rect">
            <a:avLst/>
          </a:prstGeom>
          <a:noFill/>
        </p:spPr>
        <p:txBody>
          <a:bodyPr wrap="square" rtlCol="0">
            <a:spAutoFit/>
          </a:bodyPr>
          <a:lstStyle/>
          <a:p>
            <a:pPr>
              <a:lnSpc>
                <a:spcPct val="150000"/>
              </a:lnSpc>
            </a:pPr>
            <a:r>
              <a:rPr lang="en-US" sz="2000" b="1" dirty="0">
                <a:solidFill>
                  <a:srgbClr val="0202AE"/>
                </a:solidFill>
                <a:latin typeface="UTM Avo" panose="02040603050506020204" pitchFamily="18" charset="0"/>
              </a:rPr>
              <a:t>b</a:t>
            </a:r>
            <a:endParaRPr lang="vi-VN" sz="2000" dirty="0">
              <a:solidFill>
                <a:srgbClr val="0202AE"/>
              </a:solidFill>
              <a:latin typeface="UTM Avo" panose="02040603050506020204" pitchFamily="18" charset="0"/>
            </a:endParaRPr>
          </a:p>
        </p:txBody>
      </p:sp>
      <p:pic>
        <p:nvPicPr>
          <p:cNvPr id="39" name="Picture 38">
            <a:extLst>
              <a:ext uri="{FF2B5EF4-FFF2-40B4-BE49-F238E27FC236}">
                <a16:creationId xmlns:a16="http://schemas.microsoft.com/office/drawing/2014/main" id="{0080174D-C416-4FE1-B26D-6B97C17509B6}"/>
              </a:ext>
            </a:extLst>
          </p:cNvPr>
          <p:cNvPicPr>
            <a:picLocks noChangeAspect="1"/>
          </p:cNvPicPr>
          <p:nvPr/>
        </p:nvPicPr>
        <p:blipFill>
          <a:blip r:embed="rId6">
            <a:clrChange>
              <a:clrFrom>
                <a:srgbClr val="FEFFFE"/>
              </a:clrFrom>
              <a:clrTo>
                <a:srgbClr val="FEFFFE">
                  <a:alpha val="0"/>
                </a:srgbClr>
              </a:clrTo>
            </a:clrChange>
            <a:extLst>
              <a:ext uri="{BEBA8EAE-BF5A-486C-A8C5-ECC9F3942E4B}">
                <a14:imgProps xmlns:a14="http://schemas.microsoft.com/office/drawing/2010/main">
                  <a14:imgLayer r:embed="rId7">
                    <a14:imgEffect>
                      <a14:sharpenSoften amount="33000"/>
                    </a14:imgEffect>
                    <a14:imgEffect>
                      <a14:brightnessContrast contrast="1000"/>
                    </a14:imgEffect>
                  </a14:imgLayer>
                </a14:imgProps>
              </a:ext>
            </a:extLst>
          </a:blip>
          <a:stretch>
            <a:fillRect/>
          </a:stretch>
        </p:blipFill>
        <p:spPr>
          <a:xfrm>
            <a:off x="158129" y="584795"/>
            <a:ext cx="334954" cy="450303"/>
          </a:xfrm>
          <a:prstGeom prst="rect">
            <a:avLst/>
          </a:prstGeom>
        </p:spPr>
      </p:pic>
    </p:spTree>
    <p:custDataLst>
      <p:tags r:id="rId1"/>
    </p:custDataLst>
    <p:extLst>
      <p:ext uri="{BB962C8B-B14F-4D97-AF65-F5344CB8AC3E}">
        <p14:creationId xmlns:p14="http://schemas.microsoft.com/office/powerpoint/2010/main" val="379446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85FB34-D233-4001-AB73-D7A2B3FF7AC7}"/>
              </a:ext>
            </a:extLst>
          </p:cNvPr>
          <p:cNvSpPr txBox="1"/>
          <p:nvPr/>
        </p:nvSpPr>
        <p:spPr>
          <a:xfrm>
            <a:off x="336620" y="377777"/>
            <a:ext cx="6023539" cy="950325"/>
          </a:xfrm>
          <a:prstGeom prst="rect">
            <a:avLst/>
          </a:prstGeom>
          <a:noFill/>
        </p:spPr>
        <p:txBody>
          <a:bodyPr wrap="square" rtlCol="0">
            <a:spAutoFit/>
          </a:bodyPr>
          <a:lstStyle/>
          <a:p>
            <a:pPr>
              <a:lnSpc>
                <a:spcPct val="150000"/>
              </a:lnSpc>
            </a:pPr>
            <a:r>
              <a:rPr lang="vi-VN" sz="2000" b="1" dirty="0">
                <a:solidFill>
                  <a:schemeClr val="accent6">
                    <a:lumMod val="75000"/>
                  </a:schemeClr>
                </a:solidFill>
                <a:latin typeface="UTM Avo" panose="02040603050506020204" pitchFamily="18" charset="0"/>
              </a:rPr>
              <a:t>2. </a:t>
            </a:r>
            <a:r>
              <a:rPr lang="vi-VN" sz="2000" dirty="0">
                <a:latin typeface="UTM Avo" panose="02040603050506020204" pitchFamily="18" charset="0"/>
              </a:rPr>
              <a:t>Kết hợp từ ngữ ở cột A với từ ngữ ở cột B để tạo câu.</a:t>
            </a:r>
          </a:p>
        </p:txBody>
      </p:sp>
      <p:cxnSp>
        <p:nvCxnSpPr>
          <p:cNvPr id="8" name="Straight Connector 7">
            <a:extLst>
              <a:ext uri="{FF2B5EF4-FFF2-40B4-BE49-F238E27FC236}">
                <a16:creationId xmlns:a16="http://schemas.microsoft.com/office/drawing/2014/main" id="{83EF851C-71D2-4EC2-A270-9A5DCB4E8CC9}"/>
              </a:ext>
            </a:extLst>
          </p:cNvPr>
          <p:cNvCxnSpPr>
            <a:cxnSpLocks/>
            <a:stCxn id="21" idx="3"/>
            <a:endCxn id="20" idx="1"/>
          </p:cNvCxnSpPr>
          <p:nvPr/>
        </p:nvCxnSpPr>
        <p:spPr>
          <a:xfrm>
            <a:off x="2834641" y="2523964"/>
            <a:ext cx="630786" cy="15992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2A08BA-1D7F-467C-B196-42AB7076DDA8}"/>
              </a:ext>
            </a:extLst>
          </p:cNvPr>
          <p:cNvCxnSpPr>
            <a:cxnSpLocks/>
            <a:stCxn id="15" idx="3"/>
            <a:endCxn id="19" idx="1"/>
          </p:cNvCxnSpPr>
          <p:nvPr/>
        </p:nvCxnSpPr>
        <p:spPr>
          <a:xfrm flipV="1">
            <a:off x="2834641" y="2554423"/>
            <a:ext cx="690879" cy="736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B9EC644-D335-4D52-9693-765462BD3F66}"/>
              </a:ext>
            </a:extLst>
          </p:cNvPr>
          <p:cNvCxnSpPr>
            <a:cxnSpLocks/>
            <a:endCxn id="22" idx="1"/>
          </p:cNvCxnSpPr>
          <p:nvPr/>
        </p:nvCxnSpPr>
        <p:spPr>
          <a:xfrm flipV="1">
            <a:off x="2806060" y="3275385"/>
            <a:ext cx="719460" cy="9250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283A3B8-398C-4AF2-B0C2-BD03182E4862}"/>
              </a:ext>
            </a:extLst>
          </p:cNvPr>
          <p:cNvCxnSpPr/>
          <p:nvPr/>
        </p:nvCxnSpPr>
        <p:spPr>
          <a:xfrm>
            <a:off x="1838849" y="782320"/>
            <a:ext cx="16866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C5E57B-0155-4692-ADCE-E8C6E81BB773}"/>
              </a:ext>
            </a:extLst>
          </p:cNvPr>
          <p:cNvCxnSpPr>
            <a:cxnSpLocks/>
          </p:cNvCxnSpPr>
          <p:nvPr/>
        </p:nvCxnSpPr>
        <p:spPr>
          <a:xfrm>
            <a:off x="4135122" y="792480"/>
            <a:ext cx="20015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9560972-47D0-478D-9FA9-D600AF5272CC}"/>
              </a:ext>
            </a:extLst>
          </p:cNvPr>
          <p:cNvCxnSpPr>
            <a:cxnSpLocks/>
          </p:cNvCxnSpPr>
          <p:nvPr/>
        </p:nvCxnSpPr>
        <p:spPr>
          <a:xfrm>
            <a:off x="496400" y="1249680"/>
            <a:ext cx="8488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A688D0D-0B0E-43B5-BD3D-57BD88042AC6}"/>
              </a:ext>
            </a:extLst>
          </p:cNvPr>
          <p:cNvSpPr txBox="1"/>
          <p:nvPr/>
        </p:nvSpPr>
        <p:spPr>
          <a:xfrm>
            <a:off x="189831" y="2998386"/>
            <a:ext cx="2644810" cy="584775"/>
          </a:xfrm>
          <a:prstGeom prst="rect">
            <a:avLst/>
          </a:prstGeom>
          <a:solidFill>
            <a:srgbClr val="DBF1F0"/>
          </a:solidFill>
        </p:spPr>
        <p:txBody>
          <a:bodyPr wrap="square" rtlCol="0">
            <a:spAutoFit/>
          </a:bodyPr>
          <a:lstStyle/>
          <a:p>
            <a:r>
              <a:rPr lang="en-US" sz="1600" dirty="0" err="1">
                <a:latin typeface="+mn-lt"/>
              </a:rPr>
              <a:t>Cầu</a:t>
            </a:r>
            <a:r>
              <a:rPr lang="en-US" sz="1600" dirty="0">
                <a:latin typeface="+mn-lt"/>
              </a:rPr>
              <a:t> </a:t>
            </a:r>
            <a:r>
              <a:rPr lang="en-US" sz="1600" dirty="0" err="1">
                <a:latin typeface="+mn-lt"/>
              </a:rPr>
              <a:t>Thê</a:t>
            </a:r>
            <a:r>
              <a:rPr lang="en-US" sz="1600" dirty="0">
                <a:latin typeface="+mn-lt"/>
              </a:rPr>
              <a:t> </a:t>
            </a:r>
            <a:r>
              <a:rPr lang="en-US" sz="1600" dirty="0" err="1">
                <a:latin typeface="+mn-lt"/>
              </a:rPr>
              <a:t>Húc</a:t>
            </a:r>
            <a:r>
              <a:rPr lang="en-US" sz="1600" dirty="0">
                <a:latin typeface="+mn-lt"/>
              </a:rPr>
              <a:t> </a:t>
            </a:r>
            <a:r>
              <a:rPr lang="en-US" sz="1600" dirty="0" err="1">
                <a:latin typeface="+mn-lt"/>
              </a:rPr>
              <a:t>cong</a:t>
            </a:r>
            <a:r>
              <a:rPr lang="en-US" sz="1600" dirty="0">
                <a:latin typeface="+mn-lt"/>
              </a:rPr>
              <a:t> </a:t>
            </a:r>
            <a:r>
              <a:rPr lang="en-US" sz="1600" dirty="0" err="1">
                <a:latin typeface="+mn-lt"/>
              </a:rPr>
              <a:t>cong</a:t>
            </a:r>
            <a:endParaRPr lang="en-US" sz="1600" dirty="0">
              <a:latin typeface="+mn-lt"/>
            </a:endParaRPr>
          </a:p>
          <a:p>
            <a:endParaRPr lang="en-US" sz="1600" dirty="0">
              <a:latin typeface="+mn-lt"/>
            </a:endParaRPr>
          </a:p>
        </p:txBody>
      </p:sp>
      <p:sp>
        <p:nvSpPr>
          <p:cNvPr id="16" name="TextBox 15">
            <a:extLst>
              <a:ext uri="{FF2B5EF4-FFF2-40B4-BE49-F238E27FC236}">
                <a16:creationId xmlns:a16="http://schemas.microsoft.com/office/drawing/2014/main" id="{9773203A-3C9C-4026-8EB5-334733AF770E}"/>
              </a:ext>
            </a:extLst>
          </p:cNvPr>
          <p:cNvSpPr txBox="1"/>
          <p:nvPr/>
        </p:nvSpPr>
        <p:spPr>
          <a:xfrm>
            <a:off x="189831" y="1484646"/>
            <a:ext cx="2644810" cy="461665"/>
          </a:xfrm>
          <a:prstGeom prst="rect">
            <a:avLst/>
          </a:prstGeom>
          <a:solidFill>
            <a:schemeClr val="bg1">
              <a:lumMod val="90000"/>
            </a:schemeClr>
          </a:solidFill>
        </p:spPr>
        <p:txBody>
          <a:bodyPr wrap="square" rtlCol="0">
            <a:spAutoFit/>
          </a:bodyPr>
          <a:lstStyle/>
          <a:p>
            <a:pPr algn="ctr"/>
            <a:r>
              <a:rPr lang="en-US" sz="2400" dirty="0">
                <a:latin typeface="+mn-lt"/>
              </a:rPr>
              <a:t>A</a:t>
            </a:r>
          </a:p>
        </p:txBody>
      </p:sp>
      <p:sp>
        <p:nvSpPr>
          <p:cNvPr id="17" name="TextBox 16">
            <a:extLst>
              <a:ext uri="{FF2B5EF4-FFF2-40B4-BE49-F238E27FC236}">
                <a16:creationId xmlns:a16="http://schemas.microsoft.com/office/drawing/2014/main" id="{D3400E51-28E4-410E-BDE6-DEFF15D3BF29}"/>
              </a:ext>
            </a:extLst>
          </p:cNvPr>
          <p:cNvSpPr txBox="1"/>
          <p:nvPr/>
        </p:nvSpPr>
        <p:spPr>
          <a:xfrm>
            <a:off x="189831" y="3795974"/>
            <a:ext cx="2644811" cy="646331"/>
          </a:xfrm>
          <a:prstGeom prst="rect">
            <a:avLst/>
          </a:prstGeom>
          <a:solidFill>
            <a:srgbClr val="DBF1F0"/>
          </a:solidFill>
        </p:spPr>
        <p:txBody>
          <a:bodyPr wrap="square" rtlCol="0">
            <a:spAutoFit/>
          </a:bodyPr>
          <a:lstStyle/>
          <a:p>
            <a:r>
              <a:rPr lang="en-US" sz="1800" dirty="0" err="1">
                <a:latin typeface="+mn-lt"/>
              </a:rPr>
              <a:t>Đầu</a:t>
            </a:r>
            <a:r>
              <a:rPr lang="en-US" sz="1800" dirty="0">
                <a:latin typeface="+mn-lt"/>
              </a:rPr>
              <a:t> </a:t>
            </a:r>
            <a:r>
              <a:rPr lang="en-US" sz="1800" dirty="0" err="1">
                <a:latin typeface="+mn-lt"/>
              </a:rPr>
              <a:t>rùa</a:t>
            </a:r>
            <a:r>
              <a:rPr lang="en-US" sz="1800" dirty="0">
                <a:latin typeface="+mn-lt"/>
              </a:rPr>
              <a:t> to</a:t>
            </a:r>
          </a:p>
          <a:p>
            <a:endParaRPr lang="en-US" sz="1800" dirty="0">
              <a:latin typeface="+mn-lt"/>
            </a:endParaRPr>
          </a:p>
        </p:txBody>
      </p:sp>
      <p:sp>
        <p:nvSpPr>
          <p:cNvPr id="18" name="TextBox 17">
            <a:extLst>
              <a:ext uri="{FF2B5EF4-FFF2-40B4-BE49-F238E27FC236}">
                <a16:creationId xmlns:a16="http://schemas.microsoft.com/office/drawing/2014/main" id="{9B6FDB9B-4E8E-4A8D-A491-20721BC8AF60}"/>
              </a:ext>
            </a:extLst>
          </p:cNvPr>
          <p:cNvSpPr txBox="1"/>
          <p:nvPr/>
        </p:nvSpPr>
        <p:spPr>
          <a:xfrm>
            <a:off x="3501853" y="1501812"/>
            <a:ext cx="3166319" cy="461665"/>
          </a:xfrm>
          <a:prstGeom prst="rect">
            <a:avLst/>
          </a:prstGeom>
          <a:solidFill>
            <a:schemeClr val="bg1">
              <a:lumMod val="90000"/>
            </a:schemeClr>
          </a:solidFill>
        </p:spPr>
        <p:txBody>
          <a:bodyPr wrap="square" rtlCol="0">
            <a:spAutoFit/>
          </a:bodyPr>
          <a:lstStyle/>
          <a:p>
            <a:pPr algn="ctr"/>
            <a:r>
              <a:rPr lang="en-US" sz="2400" dirty="0">
                <a:latin typeface="+mn-lt"/>
              </a:rPr>
              <a:t>B</a:t>
            </a:r>
          </a:p>
        </p:txBody>
      </p:sp>
      <p:sp>
        <p:nvSpPr>
          <p:cNvPr id="19" name="TextBox 18">
            <a:extLst>
              <a:ext uri="{FF2B5EF4-FFF2-40B4-BE49-F238E27FC236}">
                <a16:creationId xmlns:a16="http://schemas.microsoft.com/office/drawing/2014/main" id="{B8F86142-BAA7-482B-9D64-16241E81DACD}"/>
              </a:ext>
            </a:extLst>
          </p:cNvPr>
          <p:cNvSpPr txBox="1"/>
          <p:nvPr/>
        </p:nvSpPr>
        <p:spPr>
          <a:xfrm>
            <a:off x="3525520" y="2231257"/>
            <a:ext cx="3239169" cy="646331"/>
          </a:xfrm>
          <a:prstGeom prst="rect">
            <a:avLst/>
          </a:prstGeom>
          <a:solidFill>
            <a:srgbClr val="DBF1F0"/>
          </a:solidFill>
        </p:spPr>
        <p:txBody>
          <a:bodyPr wrap="square" rtlCol="0">
            <a:spAutoFit/>
          </a:bodyPr>
          <a:lstStyle/>
          <a:p>
            <a:r>
              <a:rPr lang="en-US" sz="1800" dirty="0" err="1">
                <a:latin typeface="+mn-lt"/>
              </a:rPr>
              <a:t>nh</a:t>
            </a:r>
            <a:r>
              <a:rPr lang="vi-VN" sz="1800" dirty="0">
                <a:latin typeface="+mn-lt"/>
              </a:rPr>
              <a:t>ư</a:t>
            </a:r>
            <a:r>
              <a:rPr lang="en-US" sz="1800" dirty="0">
                <a:latin typeface="+mn-lt"/>
              </a:rPr>
              <a:t> con </a:t>
            </a:r>
            <a:r>
              <a:rPr lang="en-US" sz="1800" dirty="0" err="1">
                <a:latin typeface="+mn-lt"/>
              </a:rPr>
              <a:t>tôm</a:t>
            </a:r>
            <a:r>
              <a:rPr lang="en-US" sz="1800" dirty="0">
                <a:latin typeface="+mn-lt"/>
              </a:rPr>
              <a:t>.</a:t>
            </a:r>
          </a:p>
          <a:p>
            <a:endParaRPr lang="en-US" sz="1800" dirty="0">
              <a:latin typeface="+mn-lt"/>
            </a:endParaRPr>
          </a:p>
        </p:txBody>
      </p:sp>
      <p:sp>
        <p:nvSpPr>
          <p:cNvPr id="20" name="TextBox 19">
            <a:extLst>
              <a:ext uri="{FF2B5EF4-FFF2-40B4-BE49-F238E27FC236}">
                <a16:creationId xmlns:a16="http://schemas.microsoft.com/office/drawing/2014/main" id="{EF74352B-0C63-4512-B044-0EF372888BA3}"/>
              </a:ext>
            </a:extLst>
          </p:cNvPr>
          <p:cNvSpPr txBox="1"/>
          <p:nvPr/>
        </p:nvSpPr>
        <p:spPr>
          <a:xfrm>
            <a:off x="3465427" y="3815399"/>
            <a:ext cx="3239169" cy="615553"/>
          </a:xfrm>
          <a:prstGeom prst="rect">
            <a:avLst/>
          </a:prstGeom>
          <a:solidFill>
            <a:srgbClr val="DBF1F0"/>
          </a:solidFill>
        </p:spPr>
        <p:txBody>
          <a:bodyPr wrap="square" rtlCol="0">
            <a:spAutoFit/>
          </a:bodyPr>
          <a:lstStyle/>
          <a:p>
            <a:r>
              <a:rPr lang="en-US" sz="1600" dirty="0" err="1">
                <a:latin typeface="+mn-lt"/>
              </a:rPr>
              <a:t>nh</a:t>
            </a:r>
            <a:r>
              <a:rPr lang="vi-VN" sz="1600" dirty="0">
                <a:latin typeface="+mn-lt"/>
              </a:rPr>
              <a:t>ư</a:t>
            </a:r>
            <a:r>
              <a:rPr lang="en-US" sz="1600" dirty="0">
                <a:latin typeface="+mn-lt"/>
              </a:rPr>
              <a:t> </a:t>
            </a:r>
            <a:r>
              <a:rPr lang="en-US" sz="1600" dirty="0" err="1">
                <a:latin typeface="+mn-lt"/>
              </a:rPr>
              <a:t>chiếc</a:t>
            </a:r>
            <a:r>
              <a:rPr lang="en-US" sz="1600" dirty="0">
                <a:latin typeface="+mn-lt"/>
              </a:rPr>
              <a:t> g</a:t>
            </a:r>
            <a:r>
              <a:rPr lang="vi-VN" sz="1600" dirty="0">
                <a:latin typeface="+mn-lt"/>
              </a:rPr>
              <a:t>ư</a:t>
            </a:r>
            <a:r>
              <a:rPr lang="en-US" sz="1600" dirty="0" err="1">
                <a:latin typeface="+mn-lt"/>
              </a:rPr>
              <a:t>ơng</a:t>
            </a:r>
            <a:r>
              <a:rPr lang="en-US" sz="1600" dirty="0">
                <a:latin typeface="+mn-lt"/>
              </a:rPr>
              <a:t> </a:t>
            </a:r>
            <a:r>
              <a:rPr lang="en-US" sz="1600" dirty="0" err="1">
                <a:latin typeface="+mn-lt"/>
              </a:rPr>
              <a:t>bầu</a:t>
            </a:r>
            <a:r>
              <a:rPr lang="en-US" sz="1600" dirty="0">
                <a:latin typeface="+mn-lt"/>
              </a:rPr>
              <a:t> </a:t>
            </a:r>
            <a:r>
              <a:rPr lang="en-US" sz="1600" dirty="0" err="1">
                <a:latin typeface="+mn-lt"/>
              </a:rPr>
              <a:t>dục</a:t>
            </a:r>
            <a:r>
              <a:rPr lang="en-US" sz="1600" dirty="0">
                <a:latin typeface="+mn-lt"/>
              </a:rPr>
              <a:t> </a:t>
            </a:r>
            <a:r>
              <a:rPr lang="en-US" sz="1600" dirty="0" err="1">
                <a:latin typeface="+mn-lt"/>
              </a:rPr>
              <a:t>lớn</a:t>
            </a:r>
            <a:r>
              <a:rPr lang="en-US" sz="1600" dirty="0">
                <a:latin typeface="+mn-lt"/>
              </a:rPr>
              <a:t>.</a:t>
            </a:r>
          </a:p>
          <a:p>
            <a:endParaRPr lang="en-US" sz="1800" dirty="0">
              <a:latin typeface="+mn-lt"/>
            </a:endParaRPr>
          </a:p>
        </p:txBody>
      </p:sp>
      <p:sp>
        <p:nvSpPr>
          <p:cNvPr id="21" name="TextBox 20">
            <a:extLst>
              <a:ext uri="{FF2B5EF4-FFF2-40B4-BE49-F238E27FC236}">
                <a16:creationId xmlns:a16="http://schemas.microsoft.com/office/drawing/2014/main" id="{9C061517-5053-45AF-8A21-01ED6811D923}"/>
              </a:ext>
            </a:extLst>
          </p:cNvPr>
          <p:cNvSpPr txBox="1"/>
          <p:nvPr/>
        </p:nvSpPr>
        <p:spPr>
          <a:xfrm>
            <a:off x="189831" y="2200798"/>
            <a:ext cx="2644810" cy="646331"/>
          </a:xfrm>
          <a:prstGeom prst="rect">
            <a:avLst/>
          </a:prstGeom>
          <a:solidFill>
            <a:srgbClr val="DBF1F0"/>
          </a:solidFill>
        </p:spPr>
        <p:txBody>
          <a:bodyPr wrap="square" rtlCol="0">
            <a:spAutoFit/>
          </a:bodyPr>
          <a:lstStyle/>
          <a:p>
            <a:r>
              <a:rPr lang="en-US" sz="2000" dirty="0" err="1">
                <a:latin typeface="+mn-lt"/>
              </a:rPr>
              <a:t>Mặt</a:t>
            </a:r>
            <a:r>
              <a:rPr lang="en-US" sz="2000" dirty="0">
                <a:latin typeface="+mn-lt"/>
              </a:rPr>
              <a:t> </a:t>
            </a:r>
            <a:r>
              <a:rPr lang="en-US" sz="2000" dirty="0" err="1">
                <a:latin typeface="+mn-lt"/>
              </a:rPr>
              <a:t>hồ</a:t>
            </a:r>
            <a:endParaRPr lang="en-US" sz="2000" dirty="0">
              <a:latin typeface="+mn-lt"/>
            </a:endParaRPr>
          </a:p>
          <a:p>
            <a:endParaRPr lang="en-US" sz="1600" dirty="0">
              <a:latin typeface="+mn-lt"/>
            </a:endParaRPr>
          </a:p>
        </p:txBody>
      </p:sp>
      <p:sp>
        <p:nvSpPr>
          <p:cNvPr id="22" name="TextBox 21">
            <a:extLst>
              <a:ext uri="{FF2B5EF4-FFF2-40B4-BE49-F238E27FC236}">
                <a16:creationId xmlns:a16="http://schemas.microsoft.com/office/drawing/2014/main" id="{01AB5D7C-EDEF-4424-BC2B-C54E2B9FC7AA}"/>
              </a:ext>
            </a:extLst>
          </p:cNvPr>
          <p:cNvSpPr txBox="1"/>
          <p:nvPr/>
        </p:nvSpPr>
        <p:spPr>
          <a:xfrm>
            <a:off x="3525520" y="2998386"/>
            <a:ext cx="3239169" cy="553998"/>
          </a:xfrm>
          <a:prstGeom prst="rect">
            <a:avLst/>
          </a:prstGeom>
          <a:solidFill>
            <a:srgbClr val="DBF1F0"/>
          </a:solidFill>
        </p:spPr>
        <p:txBody>
          <a:bodyPr wrap="square" rtlCol="0">
            <a:spAutoFit/>
          </a:bodyPr>
          <a:lstStyle/>
          <a:p>
            <a:r>
              <a:rPr lang="en-US" sz="1800" dirty="0" err="1">
                <a:latin typeface="+mn-lt"/>
              </a:rPr>
              <a:t>nh</a:t>
            </a:r>
            <a:r>
              <a:rPr lang="vi-VN" sz="1800" dirty="0">
                <a:latin typeface="+mn-lt"/>
              </a:rPr>
              <a:t>ư</a:t>
            </a:r>
            <a:r>
              <a:rPr lang="en-US" sz="1800" dirty="0">
                <a:latin typeface="+mn-lt"/>
              </a:rPr>
              <a:t> </a:t>
            </a:r>
            <a:r>
              <a:rPr lang="en-US" sz="1800" dirty="0" err="1">
                <a:latin typeface="+mn-lt"/>
              </a:rPr>
              <a:t>trái</a:t>
            </a:r>
            <a:r>
              <a:rPr lang="en-US" sz="1800" dirty="0">
                <a:latin typeface="+mn-lt"/>
              </a:rPr>
              <a:t> b</a:t>
            </a:r>
            <a:r>
              <a:rPr lang="vi-VN" sz="1800" dirty="0">
                <a:latin typeface="+mn-lt"/>
              </a:rPr>
              <a:t>ư</a:t>
            </a:r>
            <a:r>
              <a:rPr lang="en-US" sz="1800" dirty="0" err="1">
                <a:latin typeface="+mn-lt"/>
              </a:rPr>
              <a:t>ởi</a:t>
            </a:r>
            <a:r>
              <a:rPr lang="en-US" sz="1800" dirty="0">
                <a:latin typeface="+mn-lt"/>
              </a:rPr>
              <a:t>.</a:t>
            </a:r>
          </a:p>
          <a:p>
            <a:endParaRPr lang="en-US" sz="1200" dirty="0">
              <a:latin typeface="+mn-lt"/>
            </a:endParaRPr>
          </a:p>
        </p:txBody>
      </p:sp>
    </p:spTree>
    <p:extLst>
      <p:ext uri="{BB962C8B-B14F-4D97-AF65-F5344CB8AC3E}">
        <p14:creationId xmlns:p14="http://schemas.microsoft.com/office/powerpoint/2010/main" val="32702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18">
            <a:extLst>
              <a:ext uri="{FF2B5EF4-FFF2-40B4-BE49-F238E27FC236}">
                <a16:creationId xmlns:a16="http://schemas.microsoft.com/office/drawing/2014/main" id="{0F20BDFC-E5DB-45BF-91B7-6C43D0A4DBB8}"/>
              </a:ext>
            </a:extLst>
          </p:cNvPr>
          <p:cNvSpPr/>
          <p:nvPr/>
        </p:nvSpPr>
        <p:spPr>
          <a:xfrm>
            <a:off x="164374" y="580483"/>
            <a:ext cx="6355331" cy="3689951"/>
          </a:xfrm>
          <a:custGeom>
            <a:avLst/>
            <a:gdLst>
              <a:gd name="connsiteX0" fmla="*/ 1565311 w 6358452"/>
              <a:gd name="connsiteY0" fmla="*/ 3614931 h 3935332"/>
              <a:gd name="connsiteX1" fmla="*/ 44009 w 6358452"/>
              <a:gd name="connsiteY1" fmla="*/ 459037 h 3935332"/>
              <a:gd name="connsiteX2" fmla="*/ 3458848 w 6358452"/>
              <a:gd name="connsiteY2" fmla="*/ 135356 h 3935332"/>
              <a:gd name="connsiteX3" fmla="*/ 6234416 w 6358452"/>
              <a:gd name="connsiteY3" fmla="*/ 1600014 h 3935332"/>
              <a:gd name="connsiteX4" fmla="*/ 5506133 w 6358452"/>
              <a:gd name="connsiteY4" fmla="*/ 3566379 h 3935332"/>
              <a:gd name="connsiteX5" fmla="*/ 2228858 w 6358452"/>
              <a:gd name="connsiteY5" fmla="*/ 3825324 h 3935332"/>
              <a:gd name="connsiteX6" fmla="*/ 1565311 w 6358452"/>
              <a:gd name="connsiteY6" fmla="*/ 3614931 h 3935332"/>
              <a:gd name="connsiteX0" fmla="*/ 1560623 w 6353764"/>
              <a:gd name="connsiteY0" fmla="*/ 3614931 h 3838817"/>
              <a:gd name="connsiteX1" fmla="*/ 39321 w 6353764"/>
              <a:gd name="connsiteY1" fmla="*/ 459037 h 3838817"/>
              <a:gd name="connsiteX2" fmla="*/ 3454160 w 6353764"/>
              <a:gd name="connsiteY2" fmla="*/ 135356 h 3838817"/>
              <a:gd name="connsiteX3" fmla="*/ 6229728 w 6353764"/>
              <a:gd name="connsiteY3" fmla="*/ 1600014 h 3838817"/>
              <a:gd name="connsiteX4" fmla="*/ 5501445 w 6353764"/>
              <a:gd name="connsiteY4" fmla="*/ 3566379 h 3838817"/>
              <a:gd name="connsiteX5" fmla="*/ 2224170 w 6353764"/>
              <a:gd name="connsiteY5" fmla="*/ 3825324 h 3838817"/>
              <a:gd name="connsiteX6" fmla="*/ 1560623 w 6353764"/>
              <a:gd name="connsiteY6" fmla="*/ 3614931 h 3838817"/>
              <a:gd name="connsiteX0" fmla="*/ 1560623 w 6353764"/>
              <a:gd name="connsiteY0" fmla="*/ 3614931 h 3828467"/>
              <a:gd name="connsiteX1" fmla="*/ 39321 w 6353764"/>
              <a:gd name="connsiteY1" fmla="*/ 459037 h 3828467"/>
              <a:gd name="connsiteX2" fmla="*/ 3454160 w 6353764"/>
              <a:gd name="connsiteY2" fmla="*/ 135356 h 3828467"/>
              <a:gd name="connsiteX3" fmla="*/ 6229728 w 6353764"/>
              <a:gd name="connsiteY3" fmla="*/ 1600014 h 3828467"/>
              <a:gd name="connsiteX4" fmla="*/ 5501445 w 6353764"/>
              <a:gd name="connsiteY4" fmla="*/ 3566379 h 3828467"/>
              <a:gd name="connsiteX5" fmla="*/ 2224170 w 6353764"/>
              <a:gd name="connsiteY5" fmla="*/ 3825324 h 3828467"/>
              <a:gd name="connsiteX6" fmla="*/ 1560623 w 6353764"/>
              <a:gd name="connsiteY6" fmla="*/ 3614931 h 3828467"/>
              <a:gd name="connsiteX0" fmla="*/ 1559520 w 6352661"/>
              <a:gd name="connsiteY0" fmla="*/ 3614931 h 3829015"/>
              <a:gd name="connsiteX1" fmla="*/ 38218 w 6352661"/>
              <a:gd name="connsiteY1" fmla="*/ 459037 h 3829015"/>
              <a:gd name="connsiteX2" fmla="*/ 3453057 w 6352661"/>
              <a:gd name="connsiteY2" fmla="*/ 135356 h 3829015"/>
              <a:gd name="connsiteX3" fmla="*/ 6228625 w 6352661"/>
              <a:gd name="connsiteY3" fmla="*/ 1600014 h 3829015"/>
              <a:gd name="connsiteX4" fmla="*/ 5500342 w 6352661"/>
              <a:gd name="connsiteY4" fmla="*/ 3566379 h 3829015"/>
              <a:gd name="connsiteX5" fmla="*/ 2223067 w 6352661"/>
              <a:gd name="connsiteY5" fmla="*/ 3825324 h 3829015"/>
              <a:gd name="connsiteX6" fmla="*/ 1559520 w 6352661"/>
              <a:gd name="connsiteY6" fmla="*/ 3614931 h 3829015"/>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2069470 w 6862611"/>
              <a:gd name="connsiteY0" fmla="*/ 3614931 h 3828249"/>
              <a:gd name="connsiteX1" fmla="*/ 548168 w 6862611"/>
              <a:gd name="connsiteY1" fmla="*/ 459037 h 3828249"/>
              <a:gd name="connsiteX2" fmla="*/ 3963007 w 6862611"/>
              <a:gd name="connsiteY2" fmla="*/ 135356 h 3828249"/>
              <a:gd name="connsiteX3" fmla="*/ 6738575 w 6862611"/>
              <a:gd name="connsiteY3" fmla="*/ 1600014 h 3828249"/>
              <a:gd name="connsiteX4" fmla="*/ 6010292 w 6862611"/>
              <a:gd name="connsiteY4" fmla="*/ 3566379 h 3828249"/>
              <a:gd name="connsiteX5" fmla="*/ 2733017 w 6862611"/>
              <a:gd name="connsiteY5" fmla="*/ 3825324 h 3828249"/>
              <a:gd name="connsiteX6" fmla="*/ 2069470 w 6862611"/>
              <a:gd name="connsiteY6" fmla="*/ 3614931 h 3828249"/>
              <a:gd name="connsiteX0" fmla="*/ 3109510 w 7902651"/>
              <a:gd name="connsiteY0" fmla="*/ 3614931 h 3828249"/>
              <a:gd name="connsiteX1" fmla="*/ 1588208 w 7902651"/>
              <a:gd name="connsiteY1" fmla="*/ 459037 h 3828249"/>
              <a:gd name="connsiteX2" fmla="*/ 5003047 w 7902651"/>
              <a:gd name="connsiteY2" fmla="*/ 135356 h 3828249"/>
              <a:gd name="connsiteX3" fmla="*/ 7778615 w 7902651"/>
              <a:gd name="connsiteY3" fmla="*/ 1600014 h 3828249"/>
              <a:gd name="connsiteX4" fmla="*/ 7050332 w 7902651"/>
              <a:gd name="connsiteY4" fmla="*/ 3566379 h 3828249"/>
              <a:gd name="connsiteX5" fmla="*/ 3773057 w 7902651"/>
              <a:gd name="connsiteY5" fmla="*/ 3825324 h 3828249"/>
              <a:gd name="connsiteX6" fmla="*/ 3109510 w 7902651"/>
              <a:gd name="connsiteY6" fmla="*/ 3614931 h 3828249"/>
              <a:gd name="connsiteX0" fmla="*/ 3038600 w 7831741"/>
              <a:gd name="connsiteY0" fmla="*/ 3614931 h 3828249"/>
              <a:gd name="connsiteX1" fmla="*/ 1517298 w 7831741"/>
              <a:gd name="connsiteY1" fmla="*/ 459037 h 3828249"/>
              <a:gd name="connsiteX2" fmla="*/ 4932137 w 7831741"/>
              <a:gd name="connsiteY2" fmla="*/ 135356 h 3828249"/>
              <a:gd name="connsiteX3" fmla="*/ 7707705 w 7831741"/>
              <a:gd name="connsiteY3" fmla="*/ 1600014 h 3828249"/>
              <a:gd name="connsiteX4" fmla="*/ 6979422 w 7831741"/>
              <a:gd name="connsiteY4" fmla="*/ 3566379 h 3828249"/>
              <a:gd name="connsiteX5" fmla="*/ 3702147 w 7831741"/>
              <a:gd name="connsiteY5" fmla="*/ 3825324 h 3828249"/>
              <a:gd name="connsiteX6" fmla="*/ 3038600 w 7831741"/>
              <a:gd name="connsiteY6" fmla="*/ 3614931 h 3828249"/>
              <a:gd name="connsiteX0" fmla="*/ 3195943 w 7989084"/>
              <a:gd name="connsiteY0" fmla="*/ 3614931 h 3828249"/>
              <a:gd name="connsiteX1" fmla="*/ 1674641 w 7989084"/>
              <a:gd name="connsiteY1" fmla="*/ 459037 h 3828249"/>
              <a:gd name="connsiteX2" fmla="*/ 5089480 w 7989084"/>
              <a:gd name="connsiteY2" fmla="*/ 135356 h 3828249"/>
              <a:gd name="connsiteX3" fmla="*/ 7865048 w 7989084"/>
              <a:gd name="connsiteY3" fmla="*/ 1600014 h 3828249"/>
              <a:gd name="connsiteX4" fmla="*/ 7136765 w 7989084"/>
              <a:gd name="connsiteY4" fmla="*/ 3566379 h 3828249"/>
              <a:gd name="connsiteX5" fmla="*/ 3859490 w 7989084"/>
              <a:gd name="connsiteY5" fmla="*/ 3825324 h 3828249"/>
              <a:gd name="connsiteX6" fmla="*/ 3195943 w 7989084"/>
              <a:gd name="connsiteY6" fmla="*/ 3614931 h 3828249"/>
              <a:gd name="connsiteX0" fmla="*/ 3160607 w 7953748"/>
              <a:gd name="connsiteY0" fmla="*/ 3614931 h 3828249"/>
              <a:gd name="connsiteX1" fmla="*/ 1639305 w 7953748"/>
              <a:gd name="connsiteY1" fmla="*/ 459037 h 3828249"/>
              <a:gd name="connsiteX2" fmla="*/ 5054144 w 7953748"/>
              <a:gd name="connsiteY2" fmla="*/ 135356 h 3828249"/>
              <a:gd name="connsiteX3" fmla="*/ 7829712 w 7953748"/>
              <a:gd name="connsiteY3" fmla="*/ 1600014 h 3828249"/>
              <a:gd name="connsiteX4" fmla="*/ 7101429 w 7953748"/>
              <a:gd name="connsiteY4" fmla="*/ 3566379 h 3828249"/>
              <a:gd name="connsiteX5" fmla="*/ 3824154 w 7953748"/>
              <a:gd name="connsiteY5" fmla="*/ 3825324 h 3828249"/>
              <a:gd name="connsiteX6" fmla="*/ 3160607 w 7953748"/>
              <a:gd name="connsiteY6" fmla="*/ 3614931 h 3828249"/>
              <a:gd name="connsiteX0" fmla="*/ 3160607 w 7953748"/>
              <a:gd name="connsiteY0" fmla="*/ 3950034 h 4163352"/>
              <a:gd name="connsiteX1" fmla="*/ 1639305 w 7953748"/>
              <a:gd name="connsiteY1" fmla="*/ 794140 h 4163352"/>
              <a:gd name="connsiteX2" fmla="*/ 5054144 w 7953748"/>
              <a:gd name="connsiteY2" fmla="*/ 470459 h 4163352"/>
              <a:gd name="connsiteX3" fmla="*/ 7829712 w 7953748"/>
              <a:gd name="connsiteY3" fmla="*/ 1935117 h 4163352"/>
              <a:gd name="connsiteX4" fmla="*/ 7101429 w 7953748"/>
              <a:gd name="connsiteY4" fmla="*/ 3901482 h 4163352"/>
              <a:gd name="connsiteX5" fmla="*/ 3824154 w 7953748"/>
              <a:gd name="connsiteY5" fmla="*/ 4160427 h 4163352"/>
              <a:gd name="connsiteX6" fmla="*/ 3160607 w 7953748"/>
              <a:gd name="connsiteY6" fmla="*/ 3950034 h 4163352"/>
              <a:gd name="connsiteX0" fmla="*/ 3160607 w 7953748"/>
              <a:gd name="connsiteY0" fmla="*/ 4114281 h 4327599"/>
              <a:gd name="connsiteX1" fmla="*/ 1639305 w 7953748"/>
              <a:gd name="connsiteY1" fmla="*/ 958387 h 4327599"/>
              <a:gd name="connsiteX2" fmla="*/ 5054144 w 7953748"/>
              <a:gd name="connsiteY2" fmla="*/ 634706 h 4327599"/>
              <a:gd name="connsiteX3" fmla="*/ 7829712 w 7953748"/>
              <a:gd name="connsiteY3" fmla="*/ 2099364 h 4327599"/>
              <a:gd name="connsiteX4" fmla="*/ 7101429 w 7953748"/>
              <a:gd name="connsiteY4" fmla="*/ 4065729 h 4327599"/>
              <a:gd name="connsiteX5" fmla="*/ 3824154 w 7953748"/>
              <a:gd name="connsiteY5" fmla="*/ 4324674 h 4327599"/>
              <a:gd name="connsiteX6" fmla="*/ 3160607 w 7953748"/>
              <a:gd name="connsiteY6" fmla="*/ 4114281 h 4327599"/>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8423222"/>
              <a:gd name="connsiteY0" fmla="*/ 4324002 h 4537320"/>
              <a:gd name="connsiteX1" fmla="*/ 1639305 w 8423222"/>
              <a:gd name="connsiteY1" fmla="*/ 1168108 h 4537320"/>
              <a:gd name="connsiteX2" fmla="*/ 5054144 w 8423222"/>
              <a:gd name="connsiteY2" fmla="*/ 844427 h 4537320"/>
              <a:gd name="connsiteX3" fmla="*/ 7829712 w 8423222"/>
              <a:gd name="connsiteY3" fmla="*/ 2309085 h 4537320"/>
              <a:gd name="connsiteX4" fmla="*/ 7101429 w 8423222"/>
              <a:gd name="connsiteY4" fmla="*/ 4275450 h 4537320"/>
              <a:gd name="connsiteX5" fmla="*/ 3824154 w 8423222"/>
              <a:gd name="connsiteY5" fmla="*/ 4534395 h 4537320"/>
              <a:gd name="connsiteX6" fmla="*/ 3160607 w 8423222"/>
              <a:gd name="connsiteY6" fmla="*/ 4324002 h 4537320"/>
              <a:gd name="connsiteX0" fmla="*/ 3160607 w 8473774"/>
              <a:gd name="connsiteY0" fmla="*/ 4324002 h 4537320"/>
              <a:gd name="connsiteX1" fmla="*/ 1639305 w 8473774"/>
              <a:gd name="connsiteY1" fmla="*/ 1168108 h 4537320"/>
              <a:gd name="connsiteX2" fmla="*/ 5054144 w 8473774"/>
              <a:gd name="connsiteY2" fmla="*/ 844427 h 4537320"/>
              <a:gd name="connsiteX3" fmla="*/ 7829712 w 8473774"/>
              <a:gd name="connsiteY3" fmla="*/ 2309085 h 4537320"/>
              <a:gd name="connsiteX4" fmla="*/ 7101429 w 8473774"/>
              <a:gd name="connsiteY4" fmla="*/ 4275450 h 4537320"/>
              <a:gd name="connsiteX5" fmla="*/ 3824154 w 8473774"/>
              <a:gd name="connsiteY5" fmla="*/ 4534395 h 4537320"/>
              <a:gd name="connsiteX6" fmla="*/ 3160607 w 8473774"/>
              <a:gd name="connsiteY6" fmla="*/ 4324002 h 4537320"/>
              <a:gd name="connsiteX0" fmla="*/ 3160607 w 8473774"/>
              <a:gd name="connsiteY0" fmla="*/ 4324002 h 4806626"/>
              <a:gd name="connsiteX1" fmla="*/ 1639305 w 8473774"/>
              <a:gd name="connsiteY1" fmla="*/ 1168108 h 4806626"/>
              <a:gd name="connsiteX2" fmla="*/ 5054144 w 8473774"/>
              <a:gd name="connsiteY2" fmla="*/ 844427 h 4806626"/>
              <a:gd name="connsiteX3" fmla="*/ 7829712 w 8473774"/>
              <a:gd name="connsiteY3" fmla="*/ 2309085 h 4806626"/>
              <a:gd name="connsiteX4" fmla="*/ 7101429 w 8473774"/>
              <a:gd name="connsiteY4" fmla="*/ 4275450 h 4806626"/>
              <a:gd name="connsiteX5" fmla="*/ 3824154 w 8473774"/>
              <a:gd name="connsiteY5" fmla="*/ 4534395 h 4806626"/>
              <a:gd name="connsiteX6" fmla="*/ 3160607 w 8473774"/>
              <a:gd name="connsiteY6" fmla="*/ 4324002 h 4806626"/>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3774" h="4919934">
                <a:moveTo>
                  <a:pt x="3160607" y="4324002"/>
                </a:moveTo>
                <a:cubicBezTo>
                  <a:pt x="383399" y="5048275"/>
                  <a:pt x="-1518885" y="2864848"/>
                  <a:pt x="1639305" y="1168108"/>
                </a:cubicBezTo>
                <a:cubicBezTo>
                  <a:pt x="2399737" y="-659854"/>
                  <a:pt x="4170691" y="-645"/>
                  <a:pt x="5054144" y="844427"/>
                </a:cubicBezTo>
                <a:cubicBezTo>
                  <a:pt x="7889964" y="132546"/>
                  <a:pt x="7834488" y="1786675"/>
                  <a:pt x="7829712" y="2309085"/>
                </a:cubicBezTo>
                <a:cubicBezTo>
                  <a:pt x="9245964" y="3189841"/>
                  <a:pt x="8016157" y="4423549"/>
                  <a:pt x="7101429" y="4275450"/>
                </a:cubicBezTo>
                <a:cubicBezTo>
                  <a:pt x="4753317" y="5313600"/>
                  <a:pt x="4268050" y="4863070"/>
                  <a:pt x="3824154" y="4534395"/>
                </a:cubicBezTo>
                <a:cubicBezTo>
                  <a:pt x="3565609" y="4588779"/>
                  <a:pt x="3249619" y="4359068"/>
                  <a:pt x="3160607" y="43240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grpSp>
        <p:nvGrpSpPr>
          <p:cNvPr id="20" name="组合 19">
            <a:extLst>
              <a:ext uri="{FF2B5EF4-FFF2-40B4-BE49-F238E27FC236}">
                <a16:creationId xmlns:a16="http://schemas.microsoft.com/office/drawing/2014/main" id="{99A4C180-5189-4256-8A85-0DF03C75DE2E}"/>
              </a:ext>
            </a:extLst>
          </p:cNvPr>
          <p:cNvGrpSpPr/>
          <p:nvPr/>
        </p:nvGrpSpPr>
        <p:grpSpPr>
          <a:xfrm>
            <a:off x="123037" y="564588"/>
            <a:ext cx="6411452" cy="3734389"/>
            <a:chOff x="1688050" y="752783"/>
            <a:chExt cx="8548602" cy="4979185"/>
          </a:xfrm>
          <a:effectLst>
            <a:outerShdw blurRad="50800" algn="ctr" rotWithShape="0">
              <a:prstClr val="black">
                <a:alpha val="70000"/>
              </a:prstClr>
            </a:outerShdw>
          </a:effectLst>
        </p:grpSpPr>
        <p:sp>
          <p:nvSpPr>
            <p:cNvPr id="13" name="任意多边形: 形状 12">
              <a:extLst>
                <a:ext uri="{FF2B5EF4-FFF2-40B4-BE49-F238E27FC236}">
                  <a16:creationId xmlns:a16="http://schemas.microsoft.com/office/drawing/2014/main" id="{FEB5C854-D27B-47A0-9653-E3235786F498}"/>
                </a:ext>
              </a:extLst>
            </p:cNvPr>
            <p:cNvSpPr/>
            <p:nvPr/>
          </p:nvSpPr>
          <p:spPr>
            <a:xfrm>
              <a:off x="1688050" y="1888958"/>
              <a:ext cx="3244897" cy="3390774"/>
            </a:xfrm>
            <a:custGeom>
              <a:avLst/>
              <a:gdLst>
                <a:gd name="connsiteX0" fmla="*/ 0 w 1383632"/>
                <a:gd name="connsiteY0" fmla="*/ 0 h 3224463"/>
                <a:gd name="connsiteX1" fmla="*/ 1383632 w 1383632"/>
                <a:gd name="connsiteY1" fmla="*/ 3224463 h 3224463"/>
                <a:gd name="connsiteX0" fmla="*/ 1588947 w 2972579"/>
                <a:gd name="connsiteY0" fmla="*/ 0 h 3224463"/>
                <a:gd name="connsiteX1" fmla="*/ 2972579 w 2972579"/>
                <a:gd name="connsiteY1" fmla="*/ 3224463 h 3224463"/>
                <a:gd name="connsiteX0" fmla="*/ 1852235 w 3235867"/>
                <a:gd name="connsiteY0" fmla="*/ 0 h 3424229"/>
                <a:gd name="connsiteX1" fmla="*/ 3235867 w 3235867"/>
                <a:gd name="connsiteY1" fmla="*/ 3224463 h 3424229"/>
                <a:gd name="connsiteX0" fmla="*/ 1849234 w 3244897"/>
                <a:gd name="connsiteY0" fmla="*/ 0 h 3390774"/>
                <a:gd name="connsiteX1" fmla="*/ 3244897 w 3244897"/>
                <a:gd name="connsiteY1" fmla="*/ 3188368 h 3390774"/>
              </a:gdLst>
              <a:ahLst/>
              <a:cxnLst>
                <a:cxn ang="0">
                  <a:pos x="connsiteX0" y="connsiteY0"/>
                </a:cxn>
                <a:cxn ang="0">
                  <a:pos x="connsiteX1" y="connsiteY1"/>
                </a:cxn>
              </a:cxnLst>
              <a:rect l="l" t="t" r="r" b="b"/>
              <a:pathLst>
                <a:path w="3244897" h="3390774">
                  <a:moveTo>
                    <a:pt x="1849234" y="0"/>
                  </a:moveTo>
                  <a:cubicBezTo>
                    <a:pt x="-2300659" y="2154655"/>
                    <a:pt x="1598576" y="4020553"/>
                    <a:pt x="3244897" y="3188368"/>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sp>
          <p:nvSpPr>
            <p:cNvPr id="14" name="任意多边形: 形状 13">
              <a:extLst>
                <a:ext uri="{FF2B5EF4-FFF2-40B4-BE49-F238E27FC236}">
                  <a16:creationId xmlns:a16="http://schemas.microsoft.com/office/drawing/2014/main" id="{2182A519-6CBA-4923-9B95-9E06293E6826}"/>
                </a:ext>
              </a:extLst>
            </p:cNvPr>
            <p:cNvSpPr/>
            <p:nvPr/>
          </p:nvSpPr>
          <p:spPr>
            <a:xfrm>
              <a:off x="3380874" y="752783"/>
              <a:ext cx="3404937" cy="1172270"/>
            </a:xfrm>
            <a:custGeom>
              <a:avLst/>
              <a:gdLst>
                <a:gd name="connsiteX0" fmla="*/ 0 w 3404937"/>
                <a:gd name="connsiteY0" fmla="*/ 324853 h 324853"/>
                <a:gd name="connsiteX1" fmla="*/ 3404937 w 3404937"/>
                <a:gd name="connsiteY1" fmla="*/ 0 h 324853"/>
                <a:gd name="connsiteX0" fmla="*/ 0 w 3404937"/>
                <a:gd name="connsiteY0" fmla="*/ 719289 h 719289"/>
                <a:gd name="connsiteX1" fmla="*/ 3404937 w 3404937"/>
                <a:gd name="connsiteY1" fmla="*/ 394436 h 719289"/>
                <a:gd name="connsiteX0" fmla="*/ 0 w 3404937"/>
                <a:gd name="connsiteY0" fmla="*/ 936673 h 936673"/>
                <a:gd name="connsiteX1" fmla="*/ 3404937 w 3404937"/>
                <a:gd name="connsiteY1" fmla="*/ 611820 h 936673"/>
                <a:gd name="connsiteX0" fmla="*/ 0 w 3404937"/>
                <a:gd name="connsiteY0" fmla="*/ 1172270 h 1172270"/>
                <a:gd name="connsiteX1" fmla="*/ 3404937 w 3404937"/>
                <a:gd name="connsiteY1" fmla="*/ 847417 h 1172270"/>
              </a:gdLst>
              <a:ahLst/>
              <a:cxnLst>
                <a:cxn ang="0">
                  <a:pos x="connsiteX0" y="connsiteY0"/>
                </a:cxn>
                <a:cxn ang="0">
                  <a:pos x="connsiteX1" y="connsiteY1"/>
                </a:cxn>
              </a:cxnLst>
              <a:rect l="l" t="t" r="r" b="b"/>
              <a:pathLst>
                <a:path w="3404937" h="1172270">
                  <a:moveTo>
                    <a:pt x="0" y="1172270"/>
                  </a:moveTo>
                  <a:cubicBezTo>
                    <a:pt x="701842" y="-788877"/>
                    <a:pt x="2871537" y="149585"/>
                    <a:pt x="3404937" y="84741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sp>
          <p:nvSpPr>
            <p:cNvPr id="15" name="任意多边形: 形状 14">
              <a:extLst>
                <a:ext uri="{FF2B5EF4-FFF2-40B4-BE49-F238E27FC236}">
                  <a16:creationId xmlns:a16="http://schemas.microsoft.com/office/drawing/2014/main" id="{461B9615-8AE3-4D0A-8BA9-55CD4D5105E7}"/>
                </a:ext>
              </a:extLst>
            </p:cNvPr>
            <p:cNvSpPr/>
            <p:nvPr/>
          </p:nvSpPr>
          <p:spPr>
            <a:xfrm>
              <a:off x="6701590" y="1429045"/>
              <a:ext cx="2863024" cy="1639008"/>
            </a:xfrm>
            <a:custGeom>
              <a:avLst/>
              <a:gdLst>
                <a:gd name="connsiteX0" fmla="*/ 0 w 2839453"/>
                <a:gd name="connsiteY0" fmla="*/ 0 h 1419727"/>
                <a:gd name="connsiteX1" fmla="*/ 2839453 w 2839453"/>
                <a:gd name="connsiteY1" fmla="*/ 1419727 h 1419727"/>
                <a:gd name="connsiteX2" fmla="*/ 2839453 w 2839453"/>
                <a:gd name="connsiteY2" fmla="*/ 1419727 h 1419727"/>
                <a:gd name="connsiteX0" fmla="*/ 0 w 2839453"/>
                <a:gd name="connsiteY0" fmla="*/ 177188 h 1596915"/>
                <a:gd name="connsiteX1" fmla="*/ 2839453 w 2839453"/>
                <a:gd name="connsiteY1" fmla="*/ 1596915 h 1596915"/>
                <a:gd name="connsiteX2" fmla="*/ 2839453 w 2839453"/>
                <a:gd name="connsiteY2" fmla="*/ 1596915 h 1596915"/>
                <a:gd name="connsiteX0" fmla="*/ 0 w 2863024"/>
                <a:gd name="connsiteY0" fmla="*/ 219281 h 1639008"/>
                <a:gd name="connsiteX1" fmla="*/ 2839453 w 2863024"/>
                <a:gd name="connsiteY1" fmla="*/ 1639008 h 1639008"/>
                <a:gd name="connsiteX2" fmla="*/ 2839453 w 2863024"/>
                <a:gd name="connsiteY2" fmla="*/ 1639008 h 1639008"/>
              </a:gdLst>
              <a:ahLst/>
              <a:cxnLst>
                <a:cxn ang="0">
                  <a:pos x="connsiteX0" y="connsiteY0"/>
                </a:cxn>
                <a:cxn ang="0">
                  <a:pos x="connsiteX1" y="connsiteY1"/>
                </a:cxn>
                <a:cxn ang="0">
                  <a:pos x="connsiteX2" y="connsiteY2"/>
                </a:cxn>
              </a:cxnLst>
              <a:rect l="l" t="t" r="r" b="b"/>
              <a:pathLst>
                <a:path w="2863024" h="1639008">
                  <a:moveTo>
                    <a:pt x="0" y="219281"/>
                  </a:moveTo>
                  <a:cubicBezTo>
                    <a:pt x="2582778" y="-498603"/>
                    <a:pt x="2975811" y="696534"/>
                    <a:pt x="2839453" y="1639008"/>
                  </a:cubicBezTo>
                  <a:lnTo>
                    <a:pt x="2839453" y="1639008"/>
                  </a:ln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sp>
          <p:nvSpPr>
            <p:cNvPr id="16" name="任意多边形: 形状 15">
              <a:extLst>
                <a:ext uri="{FF2B5EF4-FFF2-40B4-BE49-F238E27FC236}">
                  <a16:creationId xmlns:a16="http://schemas.microsoft.com/office/drawing/2014/main" id="{E870ED7A-84F2-4C17-BA38-FB7D940F6B36}"/>
                </a:ext>
              </a:extLst>
            </p:cNvPr>
            <p:cNvSpPr/>
            <p:nvPr/>
          </p:nvSpPr>
          <p:spPr>
            <a:xfrm>
              <a:off x="8819148" y="3092116"/>
              <a:ext cx="1417504" cy="1991703"/>
            </a:xfrm>
            <a:custGeom>
              <a:avLst/>
              <a:gdLst>
                <a:gd name="connsiteX0" fmla="*/ 770021 w 770021"/>
                <a:gd name="connsiteY0" fmla="*/ 0 h 1961147"/>
                <a:gd name="connsiteX1" fmla="*/ 0 w 770021"/>
                <a:gd name="connsiteY1" fmla="*/ 1961147 h 1961147"/>
                <a:gd name="connsiteX0" fmla="*/ 770021 w 1294556"/>
                <a:gd name="connsiteY0" fmla="*/ 0 h 1961147"/>
                <a:gd name="connsiteX1" fmla="*/ 0 w 1294556"/>
                <a:gd name="connsiteY1" fmla="*/ 1961147 h 1961147"/>
                <a:gd name="connsiteX0" fmla="*/ 770021 w 1417504"/>
                <a:gd name="connsiteY0" fmla="*/ 0 h 1991703"/>
                <a:gd name="connsiteX1" fmla="*/ 0 w 1417504"/>
                <a:gd name="connsiteY1" fmla="*/ 1961147 h 1991703"/>
              </a:gdLst>
              <a:ahLst/>
              <a:cxnLst>
                <a:cxn ang="0">
                  <a:pos x="connsiteX0" y="connsiteY0"/>
                </a:cxn>
                <a:cxn ang="0">
                  <a:pos x="connsiteX1" y="connsiteY1"/>
                </a:cxn>
              </a:cxnLst>
              <a:rect l="l" t="t" r="r" b="b"/>
              <a:pathLst>
                <a:path w="1417504" h="1991703">
                  <a:moveTo>
                    <a:pt x="770021" y="0"/>
                  </a:moveTo>
                  <a:cubicBezTo>
                    <a:pt x="2209799" y="749969"/>
                    <a:pt x="930442" y="2221831"/>
                    <a:pt x="0" y="196114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sp>
          <p:nvSpPr>
            <p:cNvPr id="17" name="任意多边形: 形状 16">
              <a:extLst>
                <a:ext uri="{FF2B5EF4-FFF2-40B4-BE49-F238E27FC236}">
                  <a16:creationId xmlns:a16="http://schemas.microsoft.com/office/drawing/2014/main" id="{E405A443-2703-4CDE-85E3-24A68001C367}"/>
                </a:ext>
              </a:extLst>
            </p:cNvPr>
            <p:cNvSpPr/>
            <p:nvPr/>
          </p:nvSpPr>
          <p:spPr>
            <a:xfrm>
              <a:off x="5438274" y="5005137"/>
              <a:ext cx="3489158" cy="726831"/>
            </a:xfrm>
            <a:custGeom>
              <a:avLst/>
              <a:gdLst>
                <a:gd name="connsiteX0" fmla="*/ 3489158 w 3489158"/>
                <a:gd name="connsiteY0" fmla="*/ 0 h 108284"/>
                <a:gd name="connsiteX1" fmla="*/ 0 w 3489158"/>
                <a:gd name="connsiteY1" fmla="*/ 108284 h 108284"/>
                <a:gd name="connsiteX0" fmla="*/ 3489158 w 3489158"/>
                <a:gd name="connsiteY0" fmla="*/ 0 h 586369"/>
                <a:gd name="connsiteX1" fmla="*/ 0 w 3489158"/>
                <a:gd name="connsiteY1" fmla="*/ 108284 h 586369"/>
                <a:gd name="connsiteX0" fmla="*/ 3489158 w 3489158"/>
                <a:gd name="connsiteY0" fmla="*/ 0 h 726831"/>
                <a:gd name="connsiteX1" fmla="*/ 0 w 3489158"/>
                <a:gd name="connsiteY1" fmla="*/ 108284 h 726831"/>
              </a:gdLst>
              <a:ahLst/>
              <a:cxnLst>
                <a:cxn ang="0">
                  <a:pos x="connsiteX0" y="connsiteY0"/>
                </a:cxn>
                <a:cxn ang="0">
                  <a:pos x="connsiteX1" y="connsiteY1"/>
                </a:cxn>
              </a:cxnLst>
              <a:rect l="l" t="t" r="r" b="b"/>
              <a:pathLst>
                <a:path w="3489158" h="726831">
                  <a:moveTo>
                    <a:pt x="3489158" y="0"/>
                  </a:moveTo>
                  <a:cubicBezTo>
                    <a:pt x="2073442" y="601579"/>
                    <a:pt x="717884" y="1227220"/>
                    <a:pt x="0" y="108284"/>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sp>
          <p:nvSpPr>
            <p:cNvPr id="18" name="任意多边形: 形状 17">
              <a:extLst>
                <a:ext uri="{FF2B5EF4-FFF2-40B4-BE49-F238E27FC236}">
                  <a16:creationId xmlns:a16="http://schemas.microsoft.com/office/drawing/2014/main" id="{CB1ADC71-C231-4FC4-A539-6027B7003230}"/>
                </a:ext>
              </a:extLst>
            </p:cNvPr>
            <p:cNvSpPr/>
            <p:nvPr/>
          </p:nvSpPr>
          <p:spPr>
            <a:xfrm>
              <a:off x="4788568" y="4944979"/>
              <a:ext cx="733927" cy="360947"/>
            </a:xfrm>
            <a:custGeom>
              <a:avLst/>
              <a:gdLst>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Lst>
              <a:ahLst/>
              <a:cxnLst>
                <a:cxn ang="0">
                  <a:pos x="connsiteX0" y="connsiteY0"/>
                </a:cxn>
                <a:cxn ang="0">
                  <a:pos x="connsiteX1" y="connsiteY1"/>
                </a:cxn>
              </a:cxnLst>
              <a:rect l="l" t="t" r="r" b="b"/>
              <a:pathLst>
                <a:path w="733927" h="360947">
                  <a:moveTo>
                    <a:pt x="0" y="0"/>
                  </a:moveTo>
                  <a:cubicBezTo>
                    <a:pt x="232611" y="300789"/>
                    <a:pt x="477253" y="360947"/>
                    <a:pt x="733927" y="36094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grpSp>
      <p:pic>
        <p:nvPicPr>
          <p:cNvPr id="23" name="图片 22">
            <a:extLst>
              <a:ext uri="{FF2B5EF4-FFF2-40B4-BE49-F238E27FC236}">
                <a16:creationId xmlns:a16="http://schemas.microsoft.com/office/drawing/2014/main" id="{92E01A9E-37DD-462A-AF0F-7BF1BD415B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342" y="3410076"/>
            <a:ext cx="1603598" cy="1603598"/>
          </a:xfrm>
          <a:prstGeom prst="rect">
            <a:avLst/>
          </a:prstGeom>
          <a:effectLst>
            <a:outerShdw blurRad="25400" dist="25400" algn="l" rotWithShape="0">
              <a:prstClr val="black">
                <a:alpha val="40000"/>
              </a:prstClr>
            </a:outerShdw>
          </a:effectLst>
        </p:spPr>
      </p:pic>
      <p:pic>
        <p:nvPicPr>
          <p:cNvPr id="28" name="图片 27">
            <a:extLst>
              <a:ext uri="{FF2B5EF4-FFF2-40B4-BE49-F238E27FC236}">
                <a16:creationId xmlns:a16="http://schemas.microsoft.com/office/drawing/2014/main" id="{78CF19C0-BB3F-43B7-A94D-6F8F0A20462C}"/>
              </a:ext>
            </a:extLst>
          </p:cNvPr>
          <p:cNvPicPr>
            <a:picLocks noChangeAspect="1"/>
          </p:cNvPicPr>
          <p:nvPr/>
        </p:nvPicPr>
        <p:blipFill>
          <a:blip r:embed="rId3"/>
          <a:stretch>
            <a:fillRect/>
          </a:stretch>
        </p:blipFill>
        <p:spPr>
          <a:xfrm rot="1354665">
            <a:off x="4631311" y="955494"/>
            <a:ext cx="1957623" cy="2310528"/>
          </a:xfrm>
          <a:prstGeom prst="rect">
            <a:avLst/>
          </a:prstGeom>
          <a:effectLst>
            <a:outerShdw blurRad="25400" dist="25400" dir="18900000" algn="bl" rotWithShape="0">
              <a:prstClr val="black">
                <a:alpha val="40000"/>
              </a:prstClr>
            </a:outerShdw>
          </a:effectLst>
        </p:spPr>
      </p:pic>
      <p:pic>
        <p:nvPicPr>
          <p:cNvPr id="32" name="图片 31">
            <a:extLst>
              <a:ext uri="{FF2B5EF4-FFF2-40B4-BE49-F238E27FC236}">
                <a16:creationId xmlns:a16="http://schemas.microsoft.com/office/drawing/2014/main" id="{28841D2E-8F2D-430B-91E6-D18C21A61175}"/>
              </a:ext>
            </a:extLst>
          </p:cNvPr>
          <p:cNvPicPr>
            <a:picLocks noChangeAspect="1"/>
          </p:cNvPicPr>
          <p:nvPr/>
        </p:nvPicPr>
        <p:blipFill>
          <a:blip r:embed="rId4"/>
          <a:stretch>
            <a:fillRect/>
          </a:stretch>
        </p:blipFill>
        <p:spPr>
          <a:xfrm>
            <a:off x="4936147" y="3465918"/>
            <a:ext cx="672143" cy="722438"/>
          </a:xfrm>
          <a:prstGeom prst="rect">
            <a:avLst/>
          </a:prstGeom>
          <a:effectLst>
            <a:outerShdw blurRad="12700" dist="12700" algn="l" rotWithShape="0">
              <a:prstClr val="black">
                <a:alpha val="40000"/>
              </a:prstClr>
            </a:outerShdw>
          </a:effectLst>
        </p:spPr>
      </p:pic>
      <p:pic>
        <p:nvPicPr>
          <p:cNvPr id="33" name="图片 32">
            <a:extLst>
              <a:ext uri="{FF2B5EF4-FFF2-40B4-BE49-F238E27FC236}">
                <a16:creationId xmlns:a16="http://schemas.microsoft.com/office/drawing/2014/main" id="{05BE5E3A-CD35-44D9-8A06-E0F67A9D3AD5}"/>
              </a:ext>
            </a:extLst>
          </p:cNvPr>
          <p:cNvPicPr>
            <a:picLocks noChangeAspect="1"/>
          </p:cNvPicPr>
          <p:nvPr/>
        </p:nvPicPr>
        <p:blipFill>
          <a:blip r:embed="rId5"/>
          <a:stretch>
            <a:fillRect/>
          </a:stretch>
        </p:blipFill>
        <p:spPr>
          <a:xfrm>
            <a:off x="4295131" y="3770781"/>
            <a:ext cx="676715" cy="727011"/>
          </a:xfrm>
          <a:prstGeom prst="rect">
            <a:avLst/>
          </a:prstGeom>
          <a:effectLst>
            <a:outerShdw blurRad="12700" dist="12700" algn="l" rotWithShape="0">
              <a:prstClr val="black">
                <a:alpha val="40000"/>
              </a:prstClr>
            </a:outerShdw>
          </a:effectLst>
        </p:spPr>
      </p:pic>
      <p:pic>
        <p:nvPicPr>
          <p:cNvPr id="34" name="图片 33">
            <a:extLst>
              <a:ext uri="{FF2B5EF4-FFF2-40B4-BE49-F238E27FC236}">
                <a16:creationId xmlns:a16="http://schemas.microsoft.com/office/drawing/2014/main" id="{91810CF8-9205-4062-8D4E-E15B130F1671}"/>
              </a:ext>
            </a:extLst>
          </p:cNvPr>
          <p:cNvPicPr>
            <a:picLocks noChangeAspect="1"/>
          </p:cNvPicPr>
          <p:nvPr/>
        </p:nvPicPr>
        <p:blipFill>
          <a:blip r:embed="rId6"/>
          <a:stretch>
            <a:fillRect/>
          </a:stretch>
        </p:blipFill>
        <p:spPr>
          <a:xfrm>
            <a:off x="3597748" y="3909216"/>
            <a:ext cx="676715" cy="722438"/>
          </a:xfrm>
          <a:prstGeom prst="rect">
            <a:avLst/>
          </a:prstGeom>
          <a:effectLst>
            <a:outerShdw blurRad="12700" dist="12700" algn="l" rotWithShape="0">
              <a:prstClr val="black">
                <a:alpha val="40000"/>
              </a:prstClr>
            </a:outerShdw>
          </a:effectLst>
        </p:spPr>
      </p:pic>
      <p:pic>
        <p:nvPicPr>
          <p:cNvPr id="35" name="图片 34">
            <a:extLst>
              <a:ext uri="{FF2B5EF4-FFF2-40B4-BE49-F238E27FC236}">
                <a16:creationId xmlns:a16="http://schemas.microsoft.com/office/drawing/2014/main" id="{2E56A6EB-955E-4FB7-91EA-85CCEAABEF5B}"/>
              </a:ext>
            </a:extLst>
          </p:cNvPr>
          <p:cNvPicPr>
            <a:picLocks noChangeAspect="1"/>
          </p:cNvPicPr>
          <p:nvPr/>
        </p:nvPicPr>
        <p:blipFill>
          <a:blip r:embed="rId7"/>
          <a:stretch>
            <a:fillRect/>
          </a:stretch>
        </p:blipFill>
        <p:spPr>
          <a:xfrm>
            <a:off x="777259" y="1538368"/>
            <a:ext cx="676715" cy="722438"/>
          </a:xfrm>
          <a:prstGeom prst="rect">
            <a:avLst/>
          </a:prstGeom>
          <a:effectLst>
            <a:outerShdw blurRad="12700" dist="12700" algn="l" rotWithShape="0">
              <a:prstClr val="black">
                <a:alpha val="40000"/>
              </a:prstClr>
            </a:outerShdw>
          </a:effectLst>
        </p:spPr>
      </p:pic>
      <p:pic>
        <p:nvPicPr>
          <p:cNvPr id="36" name="图片 35">
            <a:extLst>
              <a:ext uri="{FF2B5EF4-FFF2-40B4-BE49-F238E27FC236}">
                <a16:creationId xmlns:a16="http://schemas.microsoft.com/office/drawing/2014/main" id="{AE79A55F-8A86-4211-B288-1324A4AA3F8F}"/>
              </a:ext>
            </a:extLst>
          </p:cNvPr>
          <p:cNvPicPr>
            <a:picLocks noChangeAspect="1"/>
          </p:cNvPicPr>
          <p:nvPr/>
        </p:nvPicPr>
        <p:blipFill>
          <a:blip r:embed="rId8"/>
          <a:stretch>
            <a:fillRect/>
          </a:stretch>
        </p:blipFill>
        <p:spPr>
          <a:xfrm>
            <a:off x="2211587" y="3410076"/>
            <a:ext cx="365792" cy="388654"/>
          </a:xfrm>
          <a:prstGeom prst="rect">
            <a:avLst/>
          </a:prstGeom>
          <a:effectLst>
            <a:outerShdw blurRad="12700" dist="12700" algn="l" rotWithShape="0">
              <a:prstClr val="black">
                <a:alpha val="40000"/>
              </a:prstClr>
            </a:outerShdw>
          </a:effectLst>
        </p:spPr>
      </p:pic>
      <p:pic>
        <p:nvPicPr>
          <p:cNvPr id="37" name="图片 36">
            <a:extLst>
              <a:ext uri="{FF2B5EF4-FFF2-40B4-BE49-F238E27FC236}">
                <a16:creationId xmlns:a16="http://schemas.microsoft.com/office/drawing/2014/main" id="{7FA4F9D2-DB8C-4C5E-952E-24C71F56DC66}"/>
              </a:ext>
            </a:extLst>
          </p:cNvPr>
          <p:cNvPicPr>
            <a:picLocks noChangeAspect="1"/>
          </p:cNvPicPr>
          <p:nvPr/>
        </p:nvPicPr>
        <p:blipFill>
          <a:blip r:embed="rId8"/>
          <a:stretch>
            <a:fillRect/>
          </a:stretch>
        </p:blipFill>
        <p:spPr>
          <a:xfrm>
            <a:off x="3055758" y="904470"/>
            <a:ext cx="365792" cy="388654"/>
          </a:xfrm>
          <a:prstGeom prst="rect">
            <a:avLst/>
          </a:prstGeom>
          <a:effectLst>
            <a:outerShdw blurRad="12700" dist="12700" algn="l" rotWithShape="0">
              <a:prstClr val="black">
                <a:alpha val="40000"/>
              </a:prstClr>
            </a:outerShdw>
          </a:effectLst>
        </p:spPr>
      </p:pic>
      <p:sp>
        <p:nvSpPr>
          <p:cNvPr id="2" name="TextBox 1"/>
          <p:cNvSpPr txBox="1"/>
          <p:nvPr/>
        </p:nvSpPr>
        <p:spPr>
          <a:xfrm>
            <a:off x="1157066" y="2143967"/>
            <a:ext cx="4540025" cy="854080"/>
          </a:xfrm>
          <a:prstGeom prst="rect">
            <a:avLst/>
          </a:prstGeom>
          <a:noFill/>
        </p:spPr>
        <p:txBody>
          <a:bodyPr wrap="none" rtlCol="0">
            <a:spAutoFit/>
          </a:bodyPr>
          <a:lstStyle/>
          <a:p>
            <a:r>
              <a:rPr lang="en-US" sz="4950" dirty="0" err="1">
                <a:latin typeface="Times New Roman" panose="02020603050405020304" pitchFamily="18" charset="0"/>
                <a:cs typeface="Times New Roman" panose="02020603050405020304" pitchFamily="18" charset="0"/>
              </a:rPr>
              <a:t>Tạm</a:t>
            </a:r>
            <a:r>
              <a:rPr lang="en-US" sz="4950" dirty="0">
                <a:latin typeface="Times New Roman" panose="02020603050405020304" pitchFamily="18" charset="0"/>
                <a:cs typeface="Times New Roman" panose="02020603050405020304" pitchFamily="18" charset="0"/>
              </a:rPr>
              <a:t> </a:t>
            </a:r>
            <a:r>
              <a:rPr lang="en-US" sz="4950" dirty="0" err="1">
                <a:latin typeface="Times New Roman" panose="02020603050405020304" pitchFamily="18" charset="0"/>
                <a:cs typeface="Times New Roman" panose="02020603050405020304" pitchFamily="18" charset="0"/>
              </a:rPr>
              <a:t>biệt</a:t>
            </a:r>
            <a:r>
              <a:rPr lang="en-US" sz="4950" dirty="0">
                <a:latin typeface="Times New Roman" panose="02020603050405020304" pitchFamily="18" charset="0"/>
                <a:cs typeface="Times New Roman" panose="02020603050405020304" pitchFamily="18" charset="0"/>
              </a:rPr>
              <a:t> </a:t>
            </a:r>
            <a:r>
              <a:rPr lang="en-US" sz="4950" dirty="0" err="1">
                <a:latin typeface="Times New Roman" panose="02020603050405020304" pitchFamily="18" charset="0"/>
                <a:cs typeface="Times New Roman" panose="02020603050405020304" pitchFamily="18" charset="0"/>
              </a:rPr>
              <a:t>các</a:t>
            </a:r>
            <a:r>
              <a:rPr lang="en-US" sz="4950" dirty="0">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1277280733"/>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3E8A3E-7BFE-436F-BFB4-967E7691BAD6}"/>
              </a:ext>
            </a:extLst>
          </p:cNvPr>
          <p:cNvGrpSpPr/>
          <p:nvPr/>
        </p:nvGrpSpPr>
        <p:grpSpPr>
          <a:xfrm>
            <a:off x="242065" y="617893"/>
            <a:ext cx="1623695" cy="675631"/>
            <a:chOff x="359295" y="617893"/>
            <a:chExt cx="1623695" cy="675631"/>
          </a:xfrm>
        </p:grpSpPr>
        <p:sp>
          <p:nvSpPr>
            <p:cNvPr id="3" name="TextBox 2">
              <a:extLst>
                <a:ext uri="{FF2B5EF4-FFF2-40B4-BE49-F238E27FC236}">
                  <a16:creationId xmlns:a16="http://schemas.microsoft.com/office/drawing/2014/main" id="{03294A48-5128-4508-BFB7-94AD3F5984A4}"/>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29</a:t>
              </a:r>
            </a:p>
          </p:txBody>
        </p:sp>
        <p:sp>
          <p:nvSpPr>
            <p:cNvPr id="4" name="TextBox 3">
              <a:extLst>
                <a:ext uri="{FF2B5EF4-FFF2-40B4-BE49-F238E27FC236}">
                  <a16:creationId xmlns:a16="http://schemas.microsoft.com/office/drawing/2014/main" id="{A0FE075E-00B8-430F-A266-1358EF8D2A4B}"/>
                </a:ext>
              </a:extLst>
            </p:cNvPr>
            <p:cNvSpPr txBox="1"/>
            <p:nvPr/>
          </p:nvSpPr>
          <p:spPr>
            <a:xfrm>
              <a:off x="359295" y="647193"/>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29</a:t>
              </a:r>
            </a:p>
          </p:txBody>
        </p:sp>
      </p:grpSp>
      <p:sp>
        <p:nvSpPr>
          <p:cNvPr id="5" name="TextBox 4">
            <a:extLst>
              <a:ext uri="{FF2B5EF4-FFF2-40B4-BE49-F238E27FC236}">
                <a16:creationId xmlns:a16="http://schemas.microsoft.com/office/drawing/2014/main" id="{CC276F55-83B7-4445-99D9-142DBE549B7E}"/>
              </a:ext>
            </a:extLst>
          </p:cNvPr>
          <p:cNvSpPr txBox="1"/>
          <p:nvPr/>
        </p:nvSpPr>
        <p:spPr>
          <a:xfrm>
            <a:off x="2140299" y="466215"/>
            <a:ext cx="3908809" cy="769441"/>
          </a:xfrm>
          <a:prstGeom prst="rect">
            <a:avLst/>
          </a:prstGeom>
          <a:noFill/>
        </p:spPr>
        <p:txBody>
          <a:bodyPr wrap="square" rtlCol="0">
            <a:spAutoFit/>
          </a:bodyPr>
          <a:lstStyle/>
          <a:p>
            <a:r>
              <a:rPr lang="vi-VN" sz="4400" dirty="0">
                <a:solidFill>
                  <a:schemeClr val="accent2"/>
                </a:solidFill>
                <a:latin typeface="UTM Cookies" panose="02040603050506020204" pitchFamily="18" charset="0"/>
              </a:rPr>
              <a:t>HỒ GƯƠM</a:t>
            </a:r>
            <a:endParaRPr lang="en-US" sz="4400" dirty="0">
              <a:solidFill>
                <a:schemeClr val="accent2"/>
              </a:solidFill>
              <a:latin typeface="UTM Cookies" panose="02040603050506020204" pitchFamily="18" charset="0"/>
            </a:endParaRPr>
          </a:p>
        </p:txBody>
      </p:sp>
      <p:sp>
        <p:nvSpPr>
          <p:cNvPr id="10" name="TextBox 9">
            <a:extLst>
              <a:ext uri="{FF2B5EF4-FFF2-40B4-BE49-F238E27FC236}">
                <a16:creationId xmlns:a16="http://schemas.microsoft.com/office/drawing/2014/main" id="{5BF60F04-36B4-45A2-B1D1-F13D064BD417}"/>
              </a:ext>
            </a:extLst>
          </p:cNvPr>
          <p:cNvSpPr txBox="1"/>
          <p:nvPr/>
        </p:nvSpPr>
        <p:spPr>
          <a:xfrm>
            <a:off x="1520567" y="2684950"/>
            <a:ext cx="5141490" cy="400110"/>
          </a:xfrm>
          <a:prstGeom prst="rect">
            <a:avLst/>
          </a:prstGeom>
          <a:noFill/>
        </p:spPr>
        <p:txBody>
          <a:bodyPr wrap="square" rtlCol="0">
            <a:spAutoFit/>
          </a:bodyPr>
          <a:lstStyle/>
          <a:p>
            <a:r>
              <a:rPr lang="vi-VN" sz="2000" dirty="0">
                <a:latin typeface="UTM Avo" panose="02040603050506020204" pitchFamily="18" charset="0"/>
              </a:rPr>
              <a:t>Em biết những gì về Thủ đô Hà Nội?</a:t>
            </a:r>
            <a:endParaRPr lang="en-US" sz="2000" dirty="0">
              <a:latin typeface="UTM Avo" panose="02040603050506020204" pitchFamily="18" charset="0"/>
            </a:endParaRPr>
          </a:p>
        </p:txBody>
      </p:sp>
      <p:pic>
        <p:nvPicPr>
          <p:cNvPr id="11" name="Picture 10">
            <a:extLst>
              <a:ext uri="{FF2B5EF4-FFF2-40B4-BE49-F238E27FC236}">
                <a16:creationId xmlns:a16="http://schemas.microsoft.com/office/drawing/2014/main" id="{694660AC-3FC6-4716-A48A-E33D598CC2EA}"/>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24753" y="1409698"/>
            <a:ext cx="695814" cy="366713"/>
          </a:xfrm>
          <a:prstGeom prst="rect">
            <a:avLst/>
          </a:prstGeom>
        </p:spPr>
      </p:pic>
    </p:spTree>
    <p:custDataLst>
      <p:tags r:id="rId1"/>
    </p:custDataLst>
    <p:extLst>
      <p:ext uri="{BB962C8B-B14F-4D97-AF65-F5344CB8AC3E}">
        <p14:creationId xmlns:p14="http://schemas.microsoft.com/office/powerpoint/2010/main" val="239239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858000" cy="5072904"/>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1975978" y="179201"/>
            <a:ext cx="3332110" cy="497060"/>
          </a:xfrm>
          <a:prstGeom prst="rect">
            <a:avLst/>
          </a:prstGeom>
        </p:spPr>
        <p:txBody>
          <a:bodyPr wrap="square" lIns="51435" tIns="25718" rIns="51435" bIns="25718"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2475"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2475" b="1" kern="0" dirty="0">
              <a:ln w="6350">
                <a:noFill/>
              </a:ln>
              <a:solidFill>
                <a:srgbClr val="FF000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3337261" y="1859088"/>
            <a:ext cx="411799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1915781" y="1193864"/>
            <a:ext cx="544673" cy="322628"/>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rPr>
              <a:t>01</a:t>
            </a:r>
            <a:r>
              <a:rPr lang="en-US" altLang="zh-CN" b="1" dirty="0">
                <a:latin typeface="Times New Roman" panose="02020603050405020304" pitchFamily="18" charset="0"/>
                <a:ea typeface="仓耳玄三M W05" panose="02020400000000000000" pitchFamily="18" charset="-122"/>
                <a:cs typeface="Times New Roman" panose="02020603050405020304" pitchFamily="18" charset="0"/>
              </a:rPr>
              <a:t> </a:t>
            </a:r>
            <a:endParaRPr lang="zh-CN" altLang="en-US"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515318" y="1070134"/>
            <a:ext cx="4117993" cy="659495"/>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2306631" y="2289363"/>
            <a:ext cx="544673" cy="368567"/>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2893343" y="2127903"/>
            <a:ext cx="3937226" cy="742676"/>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2397892" y="3376150"/>
            <a:ext cx="544673" cy="368567"/>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2997429" y="3249844"/>
            <a:ext cx="3655442" cy="97671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đ</a:t>
            </a:r>
            <a:r>
              <a:rPr lang="vi-VN"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ư</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đặt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9208768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3E8A3E-7BFE-436F-BFB4-967E7691BAD6}"/>
              </a:ext>
            </a:extLst>
          </p:cNvPr>
          <p:cNvGrpSpPr/>
          <p:nvPr/>
        </p:nvGrpSpPr>
        <p:grpSpPr>
          <a:xfrm>
            <a:off x="242065" y="617893"/>
            <a:ext cx="1623695" cy="675631"/>
            <a:chOff x="359295" y="617893"/>
            <a:chExt cx="1623695" cy="675631"/>
          </a:xfrm>
        </p:grpSpPr>
        <p:sp>
          <p:nvSpPr>
            <p:cNvPr id="3" name="TextBox 2">
              <a:extLst>
                <a:ext uri="{FF2B5EF4-FFF2-40B4-BE49-F238E27FC236}">
                  <a16:creationId xmlns:a16="http://schemas.microsoft.com/office/drawing/2014/main" id="{03294A48-5128-4508-BFB7-94AD3F5984A4}"/>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29</a:t>
              </a:r>
            </a:p>
          </p:txBody>
        </p:sp>
        <p:sp>
          <p:nvSpPr>
            <p:cNvPr id="4" name="TextBox 3">
              <a:extLst>
                <a:ext uri="{FF2B5EF4-FFF2-40B4-BE49-F238E27FC236}">
                  <a16:creationId xmlns:a16="http://schemas.microsoft.com/office/drawing/2014/main" id="{A0FE075E-00B8-430F-A266-1358EF8D2A4B}"/>
                </a:ext>
              </a:extLst>
            </p:cNvPr>
            <p:cNvSpPr txBox="1"/>
            <p:nvPr/>
          </p:nvSpPr>
          <p:spPr>
            <a:xfrm>
              <a:off x="359295" y="647193"/>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29</a:t>
              </a:r>
            </a:p>
          </p:txBody>
        </p:sp>
      </p:grpSp>
      <p:sp>
        <p:nvSpPr>
          <p:cNvPr id="5" name="TextBox 4">
            <a:extLst>
              <a:ext uri="{FF2B5EF4-FFF2-40B4-BE49-F238E27FC236}">
                <a16:creationId xmlns:a16="http://schemas.microsoft.com/office/drawing/2014/main" id="{CC276F55-83B7-4445-99D9-142DBE549B7E}"/>
              </a:ext>
            </a:extLst>
          </p:cNvPr>
          <p:cNvSpPr txBox="1"/>
          <p:nvPr/>
        </p:nvSpPr>
        <p:spPr>
          <a:xfrm>
            <a:off x="2140299" y="466215"/>
            <a:ext cx="3908809" cy="769441"/>
          </a:xfrm>
          <a:prstGeom prst="rect">
            <a:avLst/>
          </a:prstGeom>
          <a:noFill/>
        </p:spPr>
        <p:txBody>
          <a:bodyPr wrap="square" rtlCol="0">
            <a:spAutoFit/>
          </a:bodyPr>
          <a:lstStyle/>
          <a:p>
            <a:r>
              <a:rPr lang="vi-VN" sz="4400" dirty="0">
                <a:solidFill>
                  <a:schemeClr val="accent2"/>
                </a:solidFill>
                <a:latin typeface="UTM Cookies" panose="02040603050506020204" pitchFamily="18" charset="0"/>
              </a:rPr>
              <a:t>HỒ GƯƠM</a:t>
            </a:r>
            <a:endParaRPr lang="en-US" sz="4400" dirty="0">
              <a:solidFill>
                <a:schemeClr val="accent2"/>
              </a:solidFill>
              <a:latin typeface="UTM Cookies" panose="02040603050506020204" pitchFamily="18" charset="0"/>
            </a:endParaRPr>
          </a:p>
        </p:txBody>
      </p:sp>
      <p:pic>
        <p:nvPicPr>
          <p:cNvPr id="6" name="Picture 5">
            <a:extLst>
              <a:ext uri="{FF2B5EF4-FFF2-40B4-BE49-F238E27FC236}">
                <a16:creationId xmlns:a16="http://schemas.microsoft.com/office/drawing/2014/main" id="{4A63FAE8-9851-4821-AC37-F89E1AECF5FF}"/>
              </a:ext>
            </a:extLst>
          </p:cNvPr>
          <p:cNvPicPr>
            <a:picLocks noChangeAspect="1"/>
          </p:cNvPicPr>
          <p:nvPr/>
        </p:nvPicPr>
        <p:blipFill>
          <a:blip r:embed="rId3"/>
          <a:stretch>
            <a:fillRect/>
          </a:stretch>
        </p:blipFill>
        <p:spPr>
          <a:xfrm>
            <a:off x="388430" y="1605177"/>
            <a:ext cx="6081139" cy="2773345"/>
          </a:xfrm>
          <a:prstGeom prst="rect">
            <a:avLst/>
          </a:prstGeom>
        </p:spPr>
      </p:pic>
      <p:grpSp>
        <p:nvGrpSpPr>
          <p:cNvPr id="8" name="Group 7">
            <a:extLst>
              <a:ext uri="{FF2B5EF4-FFF2-40B4-BE49-F238E27FC236}">
                <a16:creationId xmlns:a16="http://schemas.microsoft.com/office/drawing/2014/main" id="{0DA78C65-4C97-4AC5-B291-22BCB26789DC}"/>
              </a:ext>
            </a:extLst>
          </p:cNvPr>
          <p:cNvGrpSpPr/>
          <p:nvPr/>
        </p:nvGrpSpPr>
        <p:grpSpPr>
          <a:xfrm>
            <a:off x="5421086" y="3095149"/>
            <a:ext cx="1436914" cy="2058400"/>
            <a:chOff x="783771" y="2571750"/>
            <a:chExt cx="1750296" cy="2571750"/>
          </a:xfrm>
        </p:grpSpPr>
        <p:sp>
          <p:nvSpPr>
            <p:cNvPr id="7" name="Oval 6">
              <a:extLst>
                <a:ext uri="{FF2B5EF4-FFF2-40B4-BE49-F238E27FC236}">
                  <a16:creationId xmlns:a16="http://schemas.microsoft.com/office/drawing/2014/main" id="{532A295C-69C6-44E4-B72B-42D868CB5A08}"/>
                </a:ext>
              </a:extLst>
            </p:cNvPr>
            <p:cNvSpPr/>
            <p:nvPr/>
          </p:nvSpPr>
          <p:spPr>
            <a:xfrm>
              <a:off x="1306286" y="3045049"/>
              <a:ext cx="559474" cy="4819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descr="Kid go to school vector illustration isolated Premium Vector">
              <a:extLst>
                <a:ext uri="{FF2B5EF4-FFF2-40B4-BE49-F238E27FC236}">
                  <a16:creationId xmlns:a16="http://schemas.microsoft.com/office/drawing/2014/main" id="{43C53D10-78AB-4E5A-8CEE-45DA4DBBE52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5971" t="50000"/>
            <a:stretch/>
          </p:blipFill>
          <p:spPr bwMode="auto">
            <a:xfrm>
              <a:off x="783771" y="2571750"/>
              <a:ext cx="1750296" cy="2571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EC5CE7E0-831D-4FCA-93B5-E28DF431B7EC}"/>
              </a:ext>
            </a:extLst>
          </p:cNvPr>
          <p:cNvGrpSpPr/>
          <p:nvPr/>
        </p:nvGrpSpPr>
        <p:grpSpPr>
          <a:xfrm>
            <a:off x="-85410" y="3349322"/>
            <a:ext cx="1436914" cy="2058400"/>
            <a:chOff x="1780082" y="1382580"/>
            <a:chExt cx="1750296" cy="2571750"/>
          </a:xfrm>
        </p:grpSpPr>
        <p:sp>
          <p:nvSpPr>
            <p:cNvPr id="13" name="Oval 12">
              <a:extLst>
                <a:ext uri="{FF2B5EF4-FFF2-40B4-BE49-F238E27FC236}">
                  <a16:creationId xmlns:a16="http://schemas.microsoft.com/office/drawing/2014/main" id="{6EDB13CD-017A-4C0A-9862-2476C8FDECE8}"/>
                </a:ext>
              </a:extLst>
            </p:cNvPr>
            <p:cNvSpPr/>
            <p:nvPr/>
          </p:nvSpPr>
          <p:spPr>
            <a:xfrm>
              <a:off x="2602061" y="1866066"/>
              <a:ext cx="559474" cy="4819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2" descr="Kid go to school vector illustration isolated Premium Vector">
              <a:extLst>
                <a:ext uri="{FF2B5EF4-FFF2-40B4-BE49-F238E27FC236}">
                  <a16:creationId xmlns:a16="http://schemas.microsoft.com/office/drawing/2014/main" id="{F7CC8FE5-15F4-442F-8B59-3438BBC9B99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029" t="50170" r="62942" b="-170"/>
            <a:stretch/>
          </p:blipFill>
          <p:spPr bwMode="auto">
            <a:xfrm>
              <a:off x="1780082" y="1382580"/>
              <a:ext cx="1750296" cy="257175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69129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314961" y="668594"/>
            <a:ext cx="6306200" cy="4451411"/>
          </a:xfrm>
          <a:prstGeom prst="rect">
            <a:avLst/>
          </a:prstGeom>
          <a:noFill/>
        </p:spPr>
        <p:txBody>
          <a:bodyPr wrap="square" rtlCol="0">
            <a:spAutoFit/>
          </a:bodyPr>
          <a:lstStyle/>
          <a:p>
            <a:pPr indent="171450" algn="just">
              <a:lnSpc>
                <a:spcPct val="120000"/>
              </a:lnSpc>
            </a:pPr>
            <a:r>
              <a:rPr lang="en-US" sz="1700" dirty="0">
                <a:latin typeface="UTM Avo" panose="02040603050506020204" pitchFamily="18" charset="0"/>
              </a:rPr>
              <a:t>   </a:t>
            </a:r>
            <a:r>
              <a:rPr lang="vi-VN" sz="1700" dirty="0">
                <a:latin typeface="UTM Avo" panose="02040603050506020204" pitchFamily="18" charset="0"/>
              </a:rPr>
              <a:t>Nhà tôi ở Hà Nội, cách Hồ Gươm không xa. Từ trên cao nhìn xuống, mặt hồ như một chiếc gương bầu dục lớn, sáng long lanh.</a:t>
            </a:r>
          </a:p>
          <a:p>
            <a:pPr indent="171450" algn="just">
              <a:lnSpc>
                <a:spcPct val="120000"/>
              </a:lnSpc>
            </a:pPr>
            <a:r>
              <a:rPr lang="en-US" sz="1700" dirty="0">
                <a:latin typeface="UTM Avo" panose="02040603050506020204" pitchFamily="18" charset="0"/>
              </a:rPr>
              <a:t>  </a:t>
            </a:r>
            <a:r>
              <a:rPr lang="vi-VN" sz="1700" dirty="0">
                <a:latin typeface="UTM Avo" panose="0204060305050602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indent="171450" algn="just">
              <a:lnSpc>
                <a:spcPct val="120000"/>
              </a:lnSpc>
            </a:pPr>
            <a:r>
              <a:rPr lang="en-US" sz="1700" dirty="0">
                <a:latin typeface="UTM Avo" panose="02040603050506020204" pitchFamily="18" charset="0"/>
              </a:rPr>
              <a:t>   </a:t>
            </a:r>
            <a:r>
              <a:rPr lang="vi-VN" sz="1700" dirty="0">
                <a:latin typeface="UTM Avo" panose="02040603050506020204" pitchFamily="18" charset="0"/>
              </a:rPr>
              <a:t>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a:p>
            <a:pPr indent="171450" algn="r">
              <a:lnSpc>
                <a:spcPct val="120000"/>
              </a:lnSpc>
            </a:pPr>
            <a:r>
              <a:rPr lang="vi-VN" dirty="0">
                <a:latin typeface="UTM Avo" panose="02040603050506020204" pitchFamily="18" charset="0"/>
              </a:rPr>
              <a:t>(</a:t>
            </a:r>
            <a:r>
              <a:rPr lang="vi-VN" i="1" dirty="0">
                <a:latin typeface="UTM Avo" panose="02040603050506020204" pitchFamily="18" charset="0"/>
              </a:rPr>
              <a:t>Theo </a:t>
            </a:r>
            <a:r>
              <a:rPr lang="vi-VN" dirty="0">
                <a:latin typeface="UTM Avo" panose="02040603050506020204" pitchFamily="18" charset="0"/>
              </a:rPr>
              <a:t>Ngô Quân Miện)</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420981" y="244171"/>
            <a:ext cx="1111726" cy="441772"/>
            <a:chOff x="635794" y="14285"/>
            <a:chExt cx="1305582" cy="560804"/>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49917"/>
              <a:ext cx="813585" cy="525172"/>
            </a:xfrm>
            <a:prstGeom prst="rect">
              <a:avLst/>
            </a:prstGeom>
            <a:noFill/>
          </p:spPr>
          <p:txBody>
            <a:bodyPr wrap="square" rtlCol="0">
              <a:spAutoFit/>
            </a:bodyPr>
            <a:lstStyle/>
            <a:p>
              <a:pPr algn="ctr">
                <a:lnSpc>
                  <a:spcPct val="150000"/>
                </a:lnSpc>
              </a:pPr>
              <a:r>
                <a:rPr lang="vi-VN" sz="1600" b="1" dirty="0">
                  <a:solidFill>
                    <a:srgbClr val="17479D"/>
                  </a:solidFill>
                  <a:latin typeface="UTM Avo" panose="02040603050506020204" pitchFamily="18" charset="0"/>
                </a:rPr>
                <a:t>ĐỌC</a:t>
              </a:r>
              <a:endParaRPr lang="en-US" sz="16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1964405" y="224411"/>
            <a:ext cx="3113330" cy="413703"/>
          </a:xfrm>
          <a:prstGeom prst="rect">
            <a:avLst/>
          </a:prstGeom>
          <a:noFill/>
        </p:spPr>
        <p:txBody>
          <a:bodyPr wrap="square" rtlCol="0">
            <a:spAutoFit/>
          </a:bodyPr>
          <a:lstStyle/>
          <a:p>
            <a:pPr algn="ctr">
              <a:lnSpc>
                <a:spcPct val="150000"/>
              </a:lnSpc>
            </a:pPr>
            <a:r>
              <a:rPr lang="vi-VN" sz="1600" b="1" dirty="0">
                <a:solidFill>
                  <a:srgbClr val="FF0000"/>
                </a:solidFill>
                <a:latin typeface="UTM Avo" panose="02040603050506020204" pitchFamily="18" charset="0"/>
              </a:rPr>
              <a:t>HỒ GƯƠM</a:t>
            </a:r>
            <a:endParaRPr lang="en-US" sz="1600" b="1" dirty="0">
              <a:solidFill>
                <a:srgbClr val="FF0000"/>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9765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314961" y="668594"/>
            <a:ext cx="6306200" cy="4451411"/>
          </a:xfrm>
          <a:prstGeom prst="rect">
            <a:avLst/>
          </a:prstGeom>
          <a:noFill/>
        </p:spPr>
        <p:txBody>
          <a:bodyPr wrap="square" rtlCol="0">
            <a:spAutoFit/>
          </a:bodyPr>
          <a:lstStyle/>
          <a:p>
            <a:pPr indent="171450" algn="just">
              <a:lnSpc>
                <a:spcPct val="120000"/>
              </a:lnSpc>
            </a:pPr>
            <a:r>
              <a:rPr lang="en-US" sz="1700" dirty="0">
                <a:latin typeface="UTM Avo" panose="02040603050506020204" pitchFamily="18" charset="0"/>
              </a:rPr>
              <a:t>   </a:t>
            </a:r>
            <a:r>
              <a:rPr lang="vi-VN" sz="1700" dirty="0">
                <a:latin typeface="UTM Avo" panose="02040603050506020204" pitchFamily="18" charset="0"/>
              </a:rPr>
              <a:t>Nhà tôi ở Hà Nội, cách Hồ Gươm không xa. Từ trên cao nhìn xuống, mặt hồ như một chiếc gương bầu dục lớn, sáng long lanh.</a:t>
            </a:r>
          </a:p>
          <a:p>
            <a:pPr indent="171450" algn="just">
              <a:lnSpc>
                <a:spcPct val="120000"/>
              </a:lnSpc>
            </a:pPr>
            <a:r>
              <a:rPr lang="en-US" sz="1700" dirty="0">
                <a:latin typeface="UTM Avo" panose="02040603050506020204" pitchFamily="18" charset="0"/>
              </a:rPr>
              <a:t>  </a:t>
            </a:r>
            <a:r>
              <a:rPr lang="vi-VN" sz="1700" dirty="0">
                <a:solidFill>
                  <a:srgbClr val="0202AE"/>
                </a:solidFill>
                <a:latin typeface="UTM Avo" panose="0204060305050602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indent="171450" algn="just">
              <a:lnSpc>
                <a:spcPct val="120000"/>
              </a:lnSpc>
            </a:pPr>
            <a:r>
              <a:rPr lang="en-US" sz="1700" dirty="0">
                <a:latin typeface="UTM Avo" panose="02040603050506020204" pitchFamily="18" charset="0"/>
              </a:rPr>
              <a:t>   </a:t>
            </a:r>
            <a:r>
              <a:rPr lang="vi-VN" sz="1700" dirty="0">
                <a:solidFill>
                  <a:srgbClr val="842706"/>
                </a:solidFill>
                <a:latin typeface="UTM Avo" panose="02040603050506020204" pitchFamily="18" charset="0"/>
              </a:rPr>
              <a:t>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a:p>
            <a:pPr indent="171450" algn="r">
              <a:lnSpc>
                <a:spcPct val="120000"/>
              </a:lnSpc>
            </a:pPr>
            <a:r>
              <a:rPr lang="vi-VN" dirty="0">
                <a:latin typeface="UTM Avo" panose="02040603050506020204" pitchFamily="18" charset="0"/>
              </a:rPr>
              <a:t>(</a:t>
            </a:r>
            <a:r>
              <a:rPr lang="vi-VN" i="1" dirty="0">
                <a:latin typeface="UTM Avo" panose="02040603050506020204" pitchFamily="18" charset="0"/>
              </a:rPr>
              <a:t>Theo </a:t>
            </a:r>
            <a:r>
              <a:rPr lang="vi-VN" dirty="0">
                <a:latin typeface="UTM Avo" panose="02040603050506020204" pitchFamily="18" charset="0"/>
              </a:rPr>
              <a:t>Ngô Quân Miện)</a:t>
            </a:r>
          </a:p>
        </p:txBody>
      </p:sp>
      <p:sp>
        <p:nvSpPr>
          <p:cNvPr id="6" name="TextBox 5">
            <a:extLst>
              <a:ext uri="{FF2B5EF4-FFF2-40B4-BE49-F238E27FC236}">
                <a16:creationId xmlns:a16="http://schemas.microsoft.com/office/drawing/2014/main" id="{9DC896DB-F00F-4B35-AA0E-25BACE8F3BB7}"/>
              </a:ext>
            </a:extLst>
          </p:cNvPr>
          <p:cNvSpPr txBox="1"/>
          <p:nvPr/>
        </p:nvSpPr>
        <p:spPr>
          <a:xfrm>
            <a:off x="1964405" y="224411"/>
            <a:ext cx="3113330" cy="453907"/>
          </a:xfrm>
          <a:prstGeom prst="rect">
            <a:avLst/>
          </a:prstGeom>
          <a:noFill/>
        </p:spPr>
        <p:txBody>
          <a:bodyPr wrap="square" rtlCol="0">
            <a:spAutoFit/>
          </a:bodyPr>
          <a:lstStyle/>
          <a:p>
            <a:pPr algn="ctr">
              <a:lnSpc>
                <a:spcPct val="150000"/>
              </a:lnSpc>
            </a:pPr>
            <a:r>
              <a:rPr lang="vi-VN" sz="1800" b="1" dirty="0">
                <a:solidFill>
                  <a:srgbClr val="FF0000"/>
                </a:solidFill>
                <a:latin typeface="UTM Avo" panose="02040603050506020204" pitchFamily="18" charset="0"/>
              </a:rPr>
              <a:t>HỒ GƯƠM</a:t>
            </a:r>
            <a:endParaRPr lang="en-US" sz="1800" b="1" dirty="0">
              <a:solidFill>
                <a:srgbClr val="FF0000"/>
              </a:solidFill>
              <a:latin typeface="UTM Avo" panose="02040603050506020204" pitchFamily="18" charset="0"/>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1" y="685943"/>
            <a:ext cx="304770" cy="288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14961" y="1349447"/>
            <a:ext cx="288000" cy="288000"/>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731" y="2614974"/>
            <a:ext cx="288000" cy="288000"/>
          </a:xfrm>
          <a:prstGeom prst="rect">
            <a:avLst/>
          </a:prstGeom>
        </p:spPr>
      </p:pic>
    </p:spTree>
    <p:custDataLst>
      <p:tags r:id="rId1"/>
    </p:custDataLst>
    <p:extLst>
      <p:ext uri="{BB962C8B-B14F-4D97-AF65-F5344CB8AC3E}">
        <p14:creationId xmlns:p14="http://schemas.microsoft.com/office/powerpoint/2010/main" val="321204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A99107-D965-4AFA-9CEA-B5C03214425F}"/>
              </a:ext>
            </a:extLst>
          </p:cNvPr>
          <p:cNvSpPr txBox="1"/>
          <p:nvPr/>
        </p:nvSpPr>
        <p:spPr>
          <a:xfrm>
            <a:off x="314961" y="840709"/>
            <a:ext cx="6306200" cy="1814343"/>
          </a:xfrm>
          <a:prstGeom prst="rect">
            <a:avLst/>
          </a:prstGeom>
          <a:noFill/>
        </p:spPr>
        <p:txBody>
          <a:bodyPr wrap="square" rtlCol="0">
            <a:spAutoFit/>
          </a:bodyPr>
          <a:lstStyle/>
          <a:p>
            <a:pPr indent="171450" algn="just">
              <a:lnSpc>
                <a:spcPct val="120000"/>
              </a:lnSpc>
            </a:pPr>
            <a:r>
              <a:rPr lang="en-US" sz="2400" dirty="0">
                <a:latin typeface="UTM Avo" panose="02040603050506020204" pitchFamily="18" charset="0"/>
              </a:rPr>
              <a:t>   </a:t>
            </a:r>
            <a:r>
              <a:rPr lang="vi-VN" sz="2400" dirty="0">
                <a:latin typeface="UTM Avo" panose="02040603050506020204" pitchFamily="18" charset="0"/>
              </a:rPr>
              <a:t>Nhà tôi ở Hà Nội, cách Hồ Gươm không xa. Từ trên cao nhìn xuống, mặt hồ như một chiếc gương bầu dục lớn, sáng long lanh.</a:t>
            </a:r>
            <a:r>
              <a:rPr lang="en-US" sz="2400" dirty="0">
                <a:latin typeface="UTM Avo" panose="02040603050506020204" pitchFamily="18" charset="0"/>
              </a:rPr>
              <a:t>  </a:t>
            </a:r>
            <a:endParaRPr lang="vi-VN" sz="2400" dirty="0">
              <a:latin typeface="UTM Avo" panose="02040603050506020204" pitchFamily="18" charset="0"/>
            </a:endParaRPr>
          </a:p>
        </p:txBody>
      </p:sp>
      <p:sp>
        <p:nvSpPr>
          <p:cNvPr id="3" name="TextBox 2">
            <a:extLst>
              <a:ext uri="{FF2B5EF4-FFF2-40B4-BE49-F238E27FC236}">
                <a16:creationId xmlns:a16="http://schemas.microsoft.com/office/drawing/2014/main" id="{C9DC61ED-288D-48BF-9B97-B8DF9CE50B06}"/>
              </a:ext>
            </a:extLst>
          </p:cNvPr>
          <p:cNvSpPr txBox="1"/>
          <p:nvPr/>
        </p:nvSpPr>
        <p:spPr>
          <a:xfrm>
            <a:off x="1964405" y="224411"/>
            <a:ext cx="3113330" cy="574388"/>
          </a:xfrm>
          <a:prstGeom prst="rect">
            <a:avLst/>
          </a:prstGeom>
          <a:noFill/>
        </p:spPr>
        <p:txBody>
          <a:bodyPr wrap="square" rtlCol="0">
            <a:spAutoFit/>
          </a:bodyPr>
          <a:lstStyle/>
          <a:p>
            <a:pPr algn="ctr">
              <a:lnSpc>
                <a:spcPct val="150000"/>
              </a:lnSpc>
            </a:pPr>
            <a:r>
              <a:rPr lang="vi-VN" sz="2400" b="1" dirty="0">
                <a:solidFill>
                  <a:srgbClr val="FF0000"/>
                </a:solidFill>
                <a:latin typeface="UTM Avo" panose="02040603050506020204" pitchFamily="18" charset="0"/>
              </a:rPr>
              <a:t>HỒ GƯƠM</a:t>
            </a:r>
            <a:endParaRPr lang="en-US" sz="2400" b="1" dirty="0">
              <a:solidFill>
                <a:srgbClr val="FF0000"/>
              </a:solidFill>
              <a:latin typeface="UTM Avo" panose="02040603050506020204" pitchFamily="18" charset="0"/>
            </a:endParaRPr>
          </a:p>
        </p:txBody>
      </p:sp>
      <p:pic>
        <p:nvPicPr>
          <p:cNvPr id="4" name="Picture 3">
            <a:extLst>
              <a:ext uri="{FF2B5EF4-FFF2-40B4-BE49-F238E27FC236}">
                <a16:creationId xmlns:a16="http://schemas.microsoft.com/office/drawing/2014/main" id="{FE33D89D-E76A-497F-A607-D4EC75FA9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961" y="980583"/>
            <a:ext cx="304770" cy="288000"/>
          </a:xfrm>
          <a:prstGeom prst="rect">
            <a:avLst/>
          </a:prstGeom>
        </p:spPr>
      </p:pic>
      <p:cxnSp>
        <p:nvCxnSpPr>
          <p:cNvPr id="5" name="Straight Connector 4">
            <a:extLst>
              <a:ext uri="{FF2B5EF4-FFF2-40B4-BE49-F238E27FC236}">
                <a16:creationId xmlns:a16="http://schemas.microsoft.com/office/drawing/2014/main" id="{7ED23EDF-7ECA-477D-A9AE-31652F31A9E9}"/>
              </a:ext>
            </a:extLst>
          </p:cNvPr>
          <p:cNvCxnSpPr>
            <a:cxnSpLocks/>
          </p:cNvCxnSpPr>
          <p:nvPr/>
        </p:nvCxnSpPr>
        <p:spPr>
          <a:xfrm>
            <a:off x="3596640" y="1294153"/>
            <a:ext cx="12412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76D2075-E83B-4DC3-839D-AC31CC502D2E}"/>
              </a:ext>
            </a:extLst>
          </p:cNvPr>
          <p:cNvSpPr txBox="1"/>
          <p:nvPr/>
        </p:nvSpPr>
        <p:spPr>
          <a:xfrm>
            <a:off x="236839" y="2655052"/>
            <a:ext cx="3359801" cy="1380955"/>
          </a:xfrm>
          <a:prstGeom prst="rect">
            <a:avLst/>
          </a:prstGeom>
          <a:noFill/>
        </p:spPr>
        <p:txBody>
          <a:bodyPr wrap="square" rtlCol="0">
            <a:spAutoFit/>
          </a:bodyPr>
          <a:lstStyle/>
          <a:p>
            <a:pPr>
              <a:lnSpc>
                <a:spcPct val="120000"/>
              </a:lnSpc>
            </a:pPr>
            <a:r>
              <a:rPr lang="en-US" sz="2400" b="1" dirty="0">
                <a:solidFill>
                  <a:srgbClr val="800000"/>
                </a:solidFill>
                <a:latin typeface="Times New Roman" panose="02020603050405020304" pitchFamily="18" charset="0"/>
                <a:cs typeface="Times New Roman" panose="02020603050405020304" pitchFamily="18" charset="0"/>
              </a:rPr>
              <a:t> </a:t>
            </a:r>
            <a:r>
              <a:rPr lang="vi-VN" sz="2400" dirty="0">
                <a:solidFill>
                  <a:srgbClr val="FF0000"/>
                </a:solidFill>
                <a:latin typeface="UTM Avo" panose="02040603050506020204" pitchFamily="18" charset="0"/>
              </a:rPr>
              <a:t>Hồ Gươm </a:t>
            </a:r>
            <a:r>
              <a:rPr lang="en-US" sz="24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a:t>
            </a:r>
            <a:r>
              <a:rPr lang="vi-VN" sz="2400" dirty="0">
                <a:solidFill>
                  <a:srgbClr val="0202AE"/>
                </a:solidFill>
                <a:latin typeface="UTM Avo" panose="02040603050506020204" pitchFamily="18" charset="0"/>
              </a:rPr>
              <a:t>còn gọi là hồ Hoàn Kiếm, ở Thủ đô Hà Nội.</a:t>
            </a:r>
            <a:endParaRPr lang="vi-VN" sz="2400" b="1" dirty="0">
              <a:solidFill>
                <a:srgbClr val="0202AE"/>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C4224BD-2BB3-4F87-B1DC-6E28D44DDC39}"/>
              </a:ext>
            </a:extLst>
          </p:cNvPr>
          <p:cNvPicPr>
            <a:picLocks noChangeAspect="1"/>
          </p:cNvPicPr>
          <p:nvPr/>
        </p:nvPicPr>
        <p:blipFill>
          <a:blip r:embed="rId3"/>
          <a:stretch>
            <a:fillRect/>
          </a:stretch>
        </p:blipFill>
        <p:spPr>
          <a:xfrm>
            <a:off x="3521070" y="2696962"/>
            <a:ext cx="3192161" cy="2324409"/>
          </a:xfrm>
          <a:prstGeom prst="rect">
            <a:avLst/>
          </a:prstGeom>
        </p:spPr>
      </p:pic>
      <p:cxnSp>
        <p:nvCxnSpPr>
          <p:cNvPr id="8" name="Straight Connector 7">
            <a:extLst>
              <a:ext uri="{FF2B5EF4-FFF2-40B4-BE49-F238E27FC236}">
                <a16:creationId xmlns:a16="http://schemas.microsoft.com/office/drawing/2014/main" id="{62C78A9D-E359-4060-8BF5-2114FCEE632A}"/>
              </a:ext>
            </a:extLst>
          </p:cNvPr>
          <p:cNvCxnSpPr>
            <a:cxnSpLocks/>
          </p:cNvCxnSpPr>
          <p:nvPr/>
        </p:nvCxnSpPr>
        <p:spPr>
          <a:xfrm>
            <a:off x="429635" y="2203277"/>
            <a:ext cx="17992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F14E263-8C84-43F3-84F1-56A53A6400BA}"/>
              </a:ext>
            </a:extLst>
          </p:cNvPr>
          <p:cNvPicPr>
            <a:picLocks noChangeAspect="1"/>
          </p:cNvPicPr>
          <p:nvPr/>
        </p:nvPicPr>
        <p:blipFill>
          <a:blip r:embed="rId4"/>
          <a:stretch>
            <a:fillRect/>
          </a:stretch>
        </p:blipFill>
        <p:spPr>
          <a:xfrm rot="16200000">
            <a:off x="4269988" y="2578126"/>
            <a:ext cx="1694328" cy="3192162"/>
          </a:xfrm>
          <a:prstGeom prst="rect">
            <a:avLst/>
          </a:prstGeom>
        </p:spPr>
      </p:pic>
      <p:sp>
        <p:nvSpPr>
          <p:cNvPr id="10" name="TextBox 9">
            <a:extLst>
              <a:ext uri="{FF2B5EF4-FFF2-40B4-BE49-F238E27FC236}">
                <a16:creationId xmlns:a16="http://schemas.microsoft.com/office/drawing/2014/main" id="{DABD9C70-350C-4881-962E-42BAE4B8FCB8}"/>
              </a:ext>
            </a:extLst>
          </p:cNvPr>
          <p:cNvSpPr txBox="1"/>
          <p:nvPr/>
        </p:nvSpPr>
        <p:spPr>
          <a:xfrm>
            <a:off x="153574" y="2794926"/>
            <a:ext cx="3621661" cy="1309013"/>
          </a:xfrm>
          <a:prstGeom prst="rect">
            <a:avLst/>
          </a:prstGeom>
          <a:noFill/>
        </p:spPr>
        <p:txBody>
          <a:bodyPr wrap="square" rtlCol="0">
            <a:spAutoFit/>
          </a:bodyPr>
          <a:lstStyle/>
          <a:p>
            <a:pPr>
              <a:lnSpc>
                <a:spcPct val="120000"/>
              </a:lnSpc>
            </a:pPr>
            <a:r>
              <a:rPr lang="en-US" sz="2400" b="1" dirty="0">
                <a:solidFill>
                  <a:srgbClr val="80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mn-lt"/>
              </a:rPr>
              <a:t>Bầu</a:t>
            </a:r>
            <a:r>
              <a:rPr lang="en-US" sz="2400" dirty="0">
                <a:solidFill>
                  <a:srgbClr val="FF0000"/>
                </a:solidFill>
                <a:latin typeface="+mn-lt"/>
              </a:rPr>
              <a:t> </a:t>
            </a:r>
            <a:r>
              <a:rPr lang="en-US" sz="2400" dirty="0" err="1">
                <a:solidFill>
                  <a:srgbClr val="FF0000"/>
                </a:solidFill>
                <a:latin typeface="+mn-lt"/>
              </a:rPr>
              <a:t>dục</a:t>
            </a:r>
            <a:r>
              <a:rPr lang="en-US" sz="2400" dirty="0">
                <a:solidFill>
                  <a:srgbClr val="FF0000"/>
                </a:solidFill>
                <a:latin typeface="+mn-lt"/>
                <a:cs typeface="Times New Roman" panose="02020603050405020304" pitchFamily="18" charset="0"/>
              </a:rPr>
              <a:t>:</a:t>
            </a:r>
            <a:r>
              <a:rPr lang="en-US" sz="2400" b="1" dirty="0">
                <a:solidFill>
                  <a:srgbClr val="FF0000"/>
                </a:solidFill>
                <a:latin typeface="+mn-lt"/>
                <a:cs typeface="Times New Roman" panose="02020603050405020304" pitchFamily="18" charset="0"/>
              </a:rPr>
              <a:t> </a:t>
            </a:r>
            <a:r>
              <a:rPr lang="en-US" sz="2200" dirty="0" err="1">
                <a:solidFill>
                  <a:srgbClr val="090383"/>
                </a:solidFill>
                <a:latin typeface="+mn-lt"/>
              </a:rPr>
              <a:t>là</a:t>
            </a:r>
            <a:r>
              <a:rPr lang="en-US" sz="2200" dirty="0">
                <a:solidFill>
                  <a:srgbClr val="090383"/>
                </a:solidFill>
                <a:latin typeface="+mn-lt"/>
              </a:rPr>
              <a:t> </a:t>
            </a:r>
            <a:r>
              <a:rPr lang="en-US" sz="2200" dirty="0" err="1">
                <a:solidFill>
                  <a:srgbClr val="090383"/>
                </a:solidFill>
                <a:latin typeface="+mn-lt"/>
              </a:rPr>
              <a:t>một</a:t>
            </a:r>
            <a:r>
              <a:rPr lang="en-US" sz="2200" dirty="0">
                <a:solidFill>
                  <a:srgbClr val="090383"/>
                </a:solidFill>
                <a:latin typeface="+mn-lt"/>
              </a:rPr>
              <a:t> </a:t>
            </a:r>
            <a:r>
              <a:rPr lang="en-US" sz="2200" dirty="0" err="1">
                <a:solidFill>
                  <a:srgbClr val="090383"/>
                </a:solidFill>
                <a:latin typeface="+mn-lt"/>
              </a:rPr>
              <a:t>hình</a:t>
            </a:r>
            <a:r>
              <a:rPr lang="en-US" sz="2200" dirty="0">
                <a:solidFill>
                  <a:srgbClr val="090383"/>
                </a:solidFill>
                <a:latin typeface="+mn-lt"/>
              </a:rPr>
              <a:t> </a:t>
            </a:r>
            <a:r>
              <a:rPr lang="en-US" sz="2200" dirty="0" err="1">
                <a:solidFill>
                  <a:srgbClr val="090383"/>
                </a:solidFill>
                <a:latin typeface="+mn-lt"/>
              </a:rPr>
              <a:t>vẽ</a:t>
            </a:r>
            <a:r>
              <a:rPr lang="en-US" sz="2200" dirty="0">
                <a:solidFill>
                  <a:srgbClr val="090383"/>
                </a:solidFill>
                <a:latin typeface="+mn-lt"/>
              </a:rPr>
              <a:t> </a:t>
            </a:r>
            <a:r>
              <a:rPr lang="en-US" sz="2200" dirty="0" err="1">
                <a:solidFill>
                  <a:srgbClr val="090383"/>
                </a:solidFill>
                <a:latin typeface="+mn-lt"/>
              </a:rPr>
              <a:t>khi</a:t>
            </a:r>
            <a:r>
              <a:rPr lang="en-US" sz="2200" dirty="0">
                <a:solidFill>
                  <a:srgbClr val="090383"/>
                </a:solidFill>
                <a:latin typeface="+mn-lt"/>
              </a:rPr>
              <a:t> </a:t>
            </a:r>
            <a:r>
              <a:rPr lang="en-US" sz="2200" dirty="0" err="1">
                <a:solidFill>
                  <a:srgbClr val="090383"/>
                </a:solidFill>
                <a:latin typeface="+mn-lt"/>
              </a:rPr>
              <a:t>một</a:t>
            </a:r>
            <a:r>
              <a:rPr lang="en-US" sz="2200" dirty="0">
                <a:solidFill>
                  <a:srgbClr val="090383"/>
                </a:solidFill>
                <a:latin typeface="+mn-lt"/>
              </a:rPr>
              <a:t> </a:t>
            </a:r>
            <a:r>
              <a:rPr lang="en-US" sz="2200" dirty="0" err="1">
                <a:solidFill>
                  <a:srgbClr val="090383"/>
                </a:solidFill>
                <a:latin typeface="+mn-lt"/>
              </a:rPr>
              <a:t>vòng</a:t>
            </a:r>
            <a:r>
              <a:rPr lang="en-US" sz="2200" dirty="0">
                <a:solidFill>
                  <a:srgbClr val="090383"/>
                </a:solidFill>
                <a:latin typeface="+mn-lt"/>
              </a:rPr>
              <a:t> </a:t>
            </a:r>
            <a:r>
              <a:rPr lang="en-US" sz="2200" dirty="0" err="1">
                <a:solidFill>
                  <a:srgbClr val="090383"/>
                </a:solidFill>
                <a:latin typeface="+mn-lt"/>
              </a:rPr>
              <a:t>tròn</a:t>
            </a:r>
            <a:r>
              <a:rPr lang="en-US" sz="2200" dirty="0">
                <a:solidFill>
                  <a:srgbClr val="090383"/>
                </a:solidFill>
                <a:latin typeface="+mn-lt"/>
              </a:rPr>
              <a:t> </a:t>
            </a:r>
            <a:r>
              <a:rPr lang="en-US" sz="2200" dirty="0" err="1">
                <a:solidFill>
                  <a:srgbClr val="090383"/>
                </a:solidFill>
                <a:latin typeface="+mn-lt"/>
              </a:rPr>
              <a:t>kéo</a:t>
            </a:r>
            <a:r>
              <a:rPr lang="en-US" sz="2200" dirty="0">
                <a:solidFill>
                  <a:srgbClr val="090383"/>
                </a:solidFill>
                <a:latin typeface="+mn-lt"/>
              </a:rPr>
              <a:t> </a:t>
            </a:r>
            <a:r>
              <a:rPr lang="en-US" sz="2200" dirty="0" err="1">
                <a:solidFill>
                  <a:srgbClr val="090383"/>
                </a:solidFill>
                <a:latin typeface="+mn-lt"/>
              </a:rPr>
              <a:t>dài</a:t>
            </a:r>
            <a:r>
              <a:rPr lang="en-US" sz="2200" dirty="0">
                <a:solidFill>
                  <a:srgbClr val="090383"/>
                </a:solidFill>
                <a:latin typeface="+mn-lt"/>
              </a:rPr>
              <a:t> </a:t>
            </a:r>
            <a:r>
              <a:rPr lang="en-US" sz="2200" dirty="0" err="1">
                <a:solidFill>
                  <a:srgbClr val="090383"/>
                </a:solidFill>
                <a:latin typeface="+mn-lt"/>
              </a:rPr>
              <a:t>trên</a:t>
            </a:r>
            <a:r>
              <a:rPr lang="en-US" sz="2200" dirty="0">
                <a:solidFill>
                  <a:srgbClr val="090383"/>
                </a:solidFill>
                <a:latin typeface="+mn-lt"/>
              </a:rPr>
              <a:t> </a:t>
            </a:r>
            <a:r>
              <a:rPr lang="en-US" sz="2200" dirty="0" err="1">
                <a:solidFill>
                  <a:srgbClr val="090383"/>
                </a:solidFill>
                <a:latin typeface="+mn-lt"/>
              </a:rPr>
              <a:t>hai</a:t>
            </a:r>
            <a:r>
              <a:rPr lang="en-US" sz="2200" dirty="0">
                <a:solidFill>
                  <a:srgbClr val="090383"/>
                </a:solidFill>
                <a:latin typeface="+mn-lt"/>
              </a:rPr>
              <a:t> </a:t>
            </a:r>
            <a:r>
              <a:rPr lang="en-US" sz="2200" dirty="0" err="1">
                <a:solidFill>
                  <a:srgbClr val="090383"/>
                </a:solidFill>
                <a:latin typeface="+mn-lt"/>
              </a:rPr>
              <a:t>đầu</a:t>
            </a:r>
            <a:r>
              <a:rPr lang="en-US" sz="2200" dirty="0">
                <a:solidFill>
                  <a:srgbClr val="090383"/>
                </a:solidFill>
                <a:latin typeface="+mn-lt"/>
              </a:rPr>
              <a:t> </a:t>
            </a:r>
            <a:r>
              <a:rPr lang="en-US" sz="2200" dirty="0" err="1">
                <a:solidFill>
                  <a:srgbClr val="090383"/>
                </a:solidFill>
                <a:latin typeface="+mn-lt"/>
              </a:rPr>
              <a:t>đối</a:t>
            </a:r>
            <a:r>
              <a:rPr lang="en-US" sz="2200" dirty="0">
                <a:solidFill>
                  <a:srgbClr val="090383"/>
                </a:solidFill>
                <a:latin typeface="+mn-lt"/>
              </a:rPr>
              <a:t> .</a:t>
            </a:r>
            <a:endParaRPr lang="vi-VN" sz="2200" dirty="0">
              <a:solidFill>
                <a:srgbClr val="090383"/>
              </a:solidFill>
              <a:latin typeface="+mn-lt"/>
              <a:cs typeface="Times New Roman" panose="02020603050405020304" pitchFamily="18" charset="0"/>
            </a:endParaRPr>
          </a:p>
        </p:txBody>
      </p:sp>
    </p:spTree>
    <p:extLst>
      <p:ext uri="{BB962C8B-B14F-4D97-AF65-F5344CB8AC3E}">
        <p14:creationId xmlns:p14="http://schemas.microsoft.com/office/powerpoint/2010/main" val="364500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nodeType="clickEffect">
                                  <p:stCondLst>
                                    <p:cond delay="0"/>
                                  </p:stCondLst>
                                  <p:childTnLst>
                                    <p:animEffect transition="out" filter="checkerboard(across)">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5" presetClass="exit" presetSubtype="10" fill="hold" grpId="1" nodeType="withEffect">
                                  <p:stCondLst>
                                    <p:cond delay="0"/>
                                  </p:stCondLst>
                                  <p:childTnLst>
                                    <p:animEffect transition="out" filter="checkerboard(across)">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5" presetClass="exit" presetSubtype="10" fill="hold" nodeType="withEffect">
                                  <p:stCondLst>
                                    <p:cond delay="0"/>
                                  </p:stCondLst>
                                  <p:childTnLst>
                                    <p:animEffect transition="out" filter="checkerboard(across)">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xit" presetSubtype="10" fill="hold" nodeType="clickEffect">
                                  <p:stCondLst>
                                    <p:cond delay="0"/>
                                  </p:stCondLst>
                                  <p:childTnLst>
                                    <p:animEffect transition="out" filter="checkerboard(across)">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5" presetClass="exit" presetSubtype="10" fill="hold" grpId="1" nodeType="withEffect">
                                  <p:stCondLst>
                                    <p:cond delay="0"/>
                                  </p:stCondLst>
                                  <p:childTnLst>
                                    <p:animEffect transition="out" filter="checkerboard(across)">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5" presetClass="exit" presetSubtype="10" fill="hold" nodeType="withEffect">
                                  <p:stCondLst>
                                    <p:cond delay="0"/>
                                  </p:stCondLst>
                                  <p:childTnLst>
                                    <p:animEffect transition="out" filter="checkerboard(across)">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C7D4BB-C47A-42CC-BD83-172D43B7360A}"/>
              </a:ext>
            </a:extLst>
          </p:cNvPr>
          <p:cNvSpPr txBox="1"/>
          <p:nvPr/>
        </p:nvSpPr>
        <p:spPr>
          <a:xfrm>
            <a:off x="275900" y="414594"/>
            <a:ext cx="6306200" cy="3143938"/>
          </a:xfrm>
          <a:prstGeom prst="rect">
            <a:avLst/>
          </a:prstGeom>
          <a:noFill/>
        </p:spPr>
        <p:txBody>
          <a:bodyPr wrap="square" rtlCol="0">
            <a:spAutoFit/>
          </a:bodyPr>
          <a:lstStyle/>
          <a:p>
            <a:pPr indent="171450" algn="just">
              <a:lnSpc>
                <a:spcPct val="120000"/>
              </a:lnSpc>
            </a:pPr>
            <a:r>
              <a:rPr lang="en-US" sz="2400" dirty="0">
                <a:solidFill>
                  <a:srgbClr val="0202AE"/>
                </a:solidFill>
                <a:latin typeface="UTM Avo" panose="02040603050506020204" pitchFamily="18" charset="0"/>
              </a:rPr>
              <a:t> </a:t>
            </a:r>
            <a:r>
              <a:rPr lang="vi-VN" sz="2400" dirty="0">
                <a:solidFill>
                  <a:srgbClr val="0202AE"/>
                </a:solidFill>
                <a:latin typeface="UTM Avo" panose="0204060305050602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indent="171450" algn="just">
              <a:lnSpc>
                <a:spcPct val="120000"/>
              </a:lnSpc>
            </a:pPr>
            <a:r>
              <a:rPr lang="en-US" sz="2400" dirty="0">
                <a:latin typeface="UTM Avo" panose="02040603050506020204" pitchFamily="18" charset="0"/>
              </a:rPr>
              <a:t>   </a:t>
            </a:r>
            <a:endParaRPr lang="vi-VN" sz="2400" dirty="0">
              <a:latin typeface="UTM Avo" panose="02040603050506020204" pitchFamily="18" charset="0"/>
            </a:endParaRPr>
          </a:p>
        </p:txBody>
      </p:sp>
      <p:pic>
        <p:nvPicPr>
          <p:cNvPr id="5" name="Picture 4">
            <a:extLst>
              <a:ext uri="{FF2B5EF4-FFF2-40B4-BE49-F238E27FC236}">
                <a16:creationId xmlns:a16="http://schemas.microsoft.com/office/drawing/2014/main" id="{D194115A-F9BA-45FD-B6DB-B68D27B49CD7}"/>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75900" y="509572"/>
            <a:ext cx="288000" cy="288000"/>
          </a:xfrm>
          <a:prstGeom prst="rect">
            <a:avLst/>
          </a:prstGeom>
        </p:spPr>
      </p:pic>
      <p:sp>
        <p:nvSpPr>
          <p:cNvPr id="7" name="TextBox 6">
            <a:extLst>
              <a:ext uri="{FF2B5EF4-FFF2-40B4-BE49-F238E27FC236}">
                <a16:creationId xmlns:a16="http://schemas.microsoft.com/office/drawing/2014/main" id="{92DA6090-F1B1-47C8-9677-17C701EDB0CD}"/>
              </a:ext>
            </a:extLst>
          </p:cNvPr>
          <p:cNvSpPr txBox="1"/>
          <p:nvPr/>
        </p:nvSpPr>
        <p:spPr>
          <a:xfrm>
            <a:off x="260596" y="3102788"/>
            <a:ext cx="6162200" cy="933332"/>
          </a:xfrm>
          <a:prstGeom prst="rect">
            <a:avLst/>
          </a:prstGeom>
          <a:noFill/>
        </p:spPr>
        <p:txBody>
          <a:bodyPr wrap="square" rtlCol="0">
            <a:spAutoFit/>
          </a:bodyPr>
          <a:lstStyle/>
          <a:p>
            <a:pPr>
              <a:lnSpc>
                <a:spcPct val="120000"/>
              </a:lnSpc>
            </a:pPr>
            <a:r>
              <a:rPr lang="en-US" sz="2400" b="1" dirty="0">
                <a:solidFill>
                  <a:srgbClr val="80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UTM Avo" panose="02040603050506020204" pitchFamily="18" charset="0"/>
              </a:rPr>
              <a:t>Xum</a:t>
            </a:r>
            <a:r>
              <a:rPr lang="en-US" sz="2400" dirty="0">
                <a:solidFill>
                  <a:srgbClr val="FF0000"/>
                </a:solidFill>
                <a:latin typeface="UTM Avo" panose="02040603050506020204" pitchFamily="18" charset="0"/>
              </a:rPr>
              <a:t> </a:t>
            </a:r>
            <a:r>
              <a:rPr lang="en-US" sz="2400" dirty="0" err="1">
                <a:solidFill>
                  <a:srgbClr val="FF0000"/>
                </a:solidFill>
                <a:latin typeface="UTM Avo" panose="02040603050506020204" pitchFamily="18" charset="0"/>
              </a:rPr>
              <a:t>xuê</a:t>
            </a:r>
            <a:r>
              <a:rPr lang="en-US" sz="24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a:t>
            </a:r>
            <a:r>
              <a:rPr lang="vi-VN" sz="2400" dirty="0">
                <a:latin typeface="+mn-lt"/>
              </a:rPr>
              <a:t>cây cối có nhiều cành lá rậm rạp tươi tốt.</a:t>
            </a:r>
            <a:endParaRPr lang="vi-VN" sz="2400" dirty="0">
              <a:latin typeface="+mn-lt"/>
              <a:cs typeface="Times New Roman" panose="02020603050405020304" pitchFamily="18" charset="0"/>
            </a:endParaRPr>
          </a:p>
        </p:txBody>
      </p:sp>
      <p:cxnSp>
        <p:nvCxnSpPr>
          <p:cNvPr id="8" name="Straight Connector 7">
            <a:extLst>
              <a:ext uri="{FF2B5EF4-FFF2-40B4-BE49-F238E27FC236}">
                <a16:creationId xmlns:a16="http://schemas.microsoft.com/office/drawing/2014/main" id="{5A1A30A5-3F80-46BF-A153-847CFD6E6F4C}"/>
              </a:ext>
            </a:extLst>
          </p:cNvPr>
          <p:cNvCxnSpPr>
            <a:cxnSpLocks/>
          </p:cNvCxnSpPr>
          <p:nvPr/>
        </p:nvCxnSpPr>
        <p:spPr>
          <a:xfrm>
            <a:off x="1689146" y="1718069"/>
            <a:ext cx="11386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314F779-86B3-455B-BC0A-21ABC0E4B3E1}"/>
              </a:ext>
            </a:extLst>
          </p:cNvPr>
          <p:cNvSpPr txBox="1"/>
          <p:nvPr/>
        </p:nvSpPr>
        <p:spPr>
          <a:xfrm>
            <a:off x="275900" y="3198827"/>
            <a:ext cx="4812500" cy="494559"/>
          </a:xfrm>
          <a:prstGeom prst="rect">
            <a:avLst/>
          </a:prstGeom>
          <a:noFill/>
        </p:spPr>
        <p:txBody>
          <a:bodyPr wrap="square" rtlCol="0">
            <a:spAutoFit/>
          </a:bodyPr>
          <a:lstStyle/>
          <a:p>
            <a:pPr>
              <a:lnSpc>
                <a:spcPct val="120000"/>
              </a:lnSpc>
            </a:pPr>
            <a:r>
              <a:rPr lang="en-US" sz="2400" b="1" dirty="0">
                <a:solidFill>
                  <a:srgbClr val="800000"/>
                </a:solidFill>
                <a:latin typeface="Times New Roman" panose="02020603050405020304" pitchFamily="18" charset="0"/>
                <a:cs typeface="Times New Roman" panose="02020603050405020304" pitchFamily="18" charset="0"/>
              </a:rPr>
              <a:t> </a:t>
            </a:r>
            <a:r>
              <a:rPr lang="vi-VN" sz="2400" dirty="0">
                <a:solidFill>
                  <a:srgbClr val="FF0000"/>
                </a:solidFill>
                <a:latin typeface="UTM Avo" panose="02040603050506020204" pitchFamily="18" charset="0"/>
              </a:rPr>
              <a:t>Cổ kính </a:t>
            </a:r>
            <a:r>
              <a:rPr lang="en-US" sz="24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a:t>
            </a:r>
            <a:r>
              <a:rPr lang="vi-VN" sz="2400" dirty="0">
                <a:latin typeface="UTM Avo" panose="02040603050506020204" pitchFamily="18" charset="0"/>
              </a:rPr>
              <a:t>cổ và trang nghiêm.</a:t>
            </a:r>
            <a:endParaRPr lang="vi-VN" sz="2400" b="1"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ED46E9AB-A8B3-42C0-8483-CC776E3BB2ED}"/>
              </a:ext>
            </a:extLst>
          </p:cNvPr>
          <p:cNvCxnSpPr>
            <a:cxnSpLocks/>
          </p:cNvCxnSpPr>
          <p:nvPr/>
        </p:nvCxnSpPr>
        <p:spPr>
          <a:xfrm>
            <a:off x="1696900" y="2195658"/>
            <a:ext cx="8934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92B1342-CFA8-4173-8CFE-72064D679937}"/>
              </a:ext>
            </a:extLst>
          </p:cNvPr>
          <p:cNvSpPr txBox="1"/>
          <p:nvPr/>
        </p:nvSpPr>
        <p:spPr>
          <a:xfrm>
            <a:off x="710652" y="3229413"/>
            <a:ext cx="6306200" cy="927946"/>
          </a:xfrm>
          <a:prstGeom prst="rect">
            <a:avLst/>
          </a:prstGeom>
          <a:noFill/>
        </p:spPr>
        <p:txBody>
          <a:bodyPr wrap="square" rtlCol="0">
            <a:spAutoFit/>
          </a:bodyPr>
          <a:lstStyle/>
          <a:p>
            <a:pPr indent="171450" algn="just">
              <a:lnSpc>
                <a:spcPct val="120000"/>
              </a:lnSpc>
            </a:pPr>
            <a:r>
              <a:rPr lang="vi-VN" sz="2400" dirty="0">
                <a:solidFill>
                  <a:srgbClr val="0202AE"/>
                </a:solidFill>
                <a:latin typeface="UTM Avo" panose="02040603050506020204" pitchFamily="18" charset="0"/>
              </a:rPr>
              <a:t>Mái đền lấp ló bên gốc đa già, rễ lá xum xuê. </a:t>
            </a:r>
            <a:endParaRPr lang="vi-VN" sz="2400" dirty="0">
              <a:latin typeface="UTM Avo" panose="02040603050506020204" pitchFamily="18" charset="0"/>
            </a:endParaRPr>
          </a:p>
        </p:txBody>
      </p:sp>
      <p:cxnSp>
        <p:nvCxnSpPr>
          <p:cNvPr id="18" name="Straight Connector 17">
            <a:extLst>
              <a:ext uri="{FF2B5EF4-FFF2-40B4-BE49-F238E27FC236}">
                <a16:creationId xmlns:a16="http://schemas.microsoft.com/office/drawing/2014/main" id="{B2CB05D4-1DEE-4E8A-A621-325D6299A70B}"/>
              </a:ext>
            </a:extLst>
          </p:cNvPr>
          <p:cNvCxnSpPr>
            <a:cxnSpLocks/>
          </p:cNvCxnSpPr>
          <p:nvPr/>
        </p:nvCxnSpPr>
        <p:spPr>
          <a:xfrm flipH="1">
            <a:off x="5298244" y="32953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41A092E-B274-4F10-AECB-17258C1A52C8}"/>
              </a:ext>
            </a:extLst>
          </p:cNvPr>
          <p:cNvGrpSpPr/>
          <p:nvPr/>
        </p:nvGrpSpPr>
        <p:grpSpPr>
          <a:xfrm>
            <a:off x="6494328" y="3323627"/>
            <a:ext cx="138312" cy="334748"/>
            <a:chOff x="6506827" y="4238141"/>
            <a:chExt cx="138312" cy="334748"/>
          </a:xfrm>
        </p:grpSpPr>
        <p:cxnSp>
          <p:nvCxnSpPr>
            <p:cNvPr id="20" name="Straight Connector 19">
              <a:extLst>
                <a:ext uri="{FF2B5EF4-FFF2-40B4-BE49-F238E27FC236}">
                  <a16:creationId xmlns:a16="http://schemas.microsoft.com/office/drawing/2014/main" id="{A8A90176-C060-4871-BBA4-A88905715464}"/>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9A8BEB-11B3-42B9-A321-BB826465CC74}"/>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A1B92FDE-738E-41F5-B905-F83BB3A3C0F9}"/>
              </a:ext>
            </a:extLst>
          </p:cNvPr>
          <p:cNvCxnSpPr>
            <a:cxnSpLocks/>
          </p:cNvCxnSpPr>
          <p:nvPr/>
        </p:nvCxnSpPr>
        <p:spPr>
          <a:xfrm flipH="1">
            <a:off x="2740651" y="331614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BC74ED-7194-4F20-8D69-F913C7447EED}"/>
              </a:ext>
            </a:extLst>
          </p:cNvPr>
          <p:cNvCxnSpPr>
            <a:cxnSpLocks/>
          </p:cNvCxnSpPr>
          <p:nvPr/>
        </p:nvCxnSpPr>
        <p:spPr>
          <a:xfrm flipH="1">
            <a:off x="5088400" y="969058"/>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EC30A351-B4CC-4D94-B100-04BC3A093CF1}"/>
              </a:ext>
            </a:extLst>
          </p:cNvPr>
          <p:cNvGrpSpPr/>
          <p:nvPr/>
        </p:nvGrpSpPr>
        <p:grpSpPr>
          <a:xfrm>
            <a:off x="2956530" y="1369572"/>
            <a:ext cx="138312" cy="334748"/>
            <a:chOff x="6506827" y="4238141"/>
            <a:chExt cx="138312" cy="334748"/>
          </a:xfrm>
        </p:grpSpPr>
        <p:cxnSp>
          <p:nvCxnSpPr>
            <p:cNvPr id="25" name="Straight Connector 24">
              <a:extLst>
                <a:ext uri="{FF2B5EF4-FFF2-40B4-BE49-F238E27FC236}">
                  <a16:creationId xmlns:a16="http://schemas.microsoft.com/office/drawing/2014/main" id="{2DD60A1E-7F13-4318-B5B8-B7FF6B4672BA}"/>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B57F1E8-20CB-40E4-B1B2-B2A488C63754}"/>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BEE8C594-E5CC-4D3A-82C1-E2B39C6E6B27}"/>
              </a:ext>
            </a:extLst>
          </p:cNvPr>
          <p:cNvCxnSpPr>
            <a:cxnSpLocks/>
          </p:cNvCxnSpPr>
          <p:nvPr/>
        </p:nvCxnSpPr>
        <p:spPr>
          <a:xfrm flipH="1">
            <a:off x="869374" y="1369647"/>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5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xit" presetSubtype="10" fill="hold" grpId="1" nodeType="clickEffect">
                                  <p:stCondLst>
                                    <p:cond delay="0"/>
                                  </p:stCondLst>
                                  <p:childTnLst>
                                    <p:animEffect transition="out" filter="checkerboard(across)">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5" presetClass="exit" presetSubtype="10" fill="hold" nodeType="withEffect">
                                  <p:stCondLst>
                                    <p:cond delay="0"/>
                                  </p:stCondLst>
                                  <p:childTnLst>
                                    <p:animEffect transition="out" filter="checkerboard(across)">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par>
                                <p:cTn id="48" presetID="22" presetClass="entr" presetSubtype="1"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xit" presetSubtype="10" fill="hold" nodeType="clickEffect">
                                  <p:stCondLst>
                                    <p:cond delay="0"/>
                                  </p:stCondLst>
                                  <p:childTnLst>
                                    <p:animEffect transition="out" filter="checkerboard(across)">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par>
                                <p:cTn id="61" presetID="5" presetClass="exit" presetSubtype="10" fill="hold" nodeType="withEffect">
                                  <p:stCondLst>
                                    <p:cond delay="0"/>
                                  </p:stCondLst>
                                  <p:childTnLst>
                                    <p:animEffect transition="out" filter="checkerboard(across)">
                                      <p:cBhvr>
                                        <p:cTn id="62" dur="500"/>
                                        <p:tgtEl>
                                          <p:spTgt spid="19"/>
                                        </p:tgtEl>
                                      </p:cBhvr>
                                    </p:animEffect>
                                    <p:set>
                                      <p:cBhvr>
                                        <p:cTn id="63" dur="1" fill="hold">
                                          <p:stCondLst>
                                            <p:cond delay="499"/>
                                          </p:stCondLst>
                                        </p:cTn>
                                        <p:tgtEl>
                                          <p:spTgt spid="19"/>
                                        </p:tgtEl>
                                        <p:attrNameLst>
                                          <p:attrName>style.visibility</p:attrName>
                                        </p:attrNameLst>
                                      </p:cBhvr>
                                      <p:to>
                                        <p:strVal val="hidden"/>
                                      </p:to>
                                    </p:set>
                                  </p:childTnLst>
                                </p:cTn>
                              </p:par>
                              <p:par>
                                <p:cTn id="64" presetID="5" presetClass="exit" presetSubtype="10" fill="hold" nodeType="withEffect">
                                  <p:stCondLst>
                                    <p:cond delay="0"/>
                                  </p:stCondLst>
                                  <p:childTnLst>
                                    <p:animEffect transition="out" filter="checkerboard(across)">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par>
                                <p:cTn id="67" presetID="5" presetClass="exit" presetSubtype="10" fill="hold" grpId="1" nodeType="withEffect">
                                  <p:stCondLst>
                                    <p:cond delay="0"/>
                                  </p:stCondLst>
                                  <p:childTnLst>
                                    <p:animEffect transition="out" filter="checkerboard(across)">
                                      <p:cBhvr>
                                        <p:cTn id="68" dur="500"/>
                                        <p:tgtEl>
                                          <p:spTgt spid="17"/>
                                        </p:tgtEl>
                                      </p:cBhvr>
                                    </p:animEffect>
                                    <p:set>
                                      <p:cBhvr>
                                        <p:cTn id="69" dur="1" fill="hold">
                                          <p:stCondLst>
                                            <p:cond delay="499"/>
                                          </p:stCondLst>
                                        </p:cTn>
                                        <p:tgtEl>
                                          <p:spTgt spid="17"/>
                                        </p:tgtEl>
                                        <p:attrNameLst>
                                          <p:attrName>style.visibility</p:attrName>
                                        </p:attrNameLst>
                                      </p:cBhvr>
                                      <p:to>
                                        <p:strVal val="hidden"/>
                                      </p:to>
                                    </p:set>
                                  </p:childTnLst>
                                </p:cTn>
                              </p:par>
                            </p:childTnLst>
                          </p:cTn>
                        </p:par>
                        <p:par>
                          <p:cTn id="70" fill="hold">
                            <p:stCondLst>
                              <p:cond delay="500"/>
                            </p:stCondLst>
                            <p:childTnLst>
                              <p:par>
                                <p:cTn id="71" presetID="22" presetClass="entr" presetSubtype="1"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up)">
                                      <p:cBhvr>
                                        <p:cTn id="73" dur="500"/>
                                        <p:tgtEl>
                                          <p:spTgt spid="24"/>
                                        </p:tgtEl>
                                      </p:cBhvr>
                                    </p:animEffect>
                                  </p:childTnLst>
                                </p:cTn>
                              </p:par>
                              <p:par>
                                <p:cTn id="74" presetID="22" presetClass="entr" presetSubtype="1"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up)">
                                      <p:cBhvr>
                                        <p:cTn id="76" dur="500"/>
                                        <p:tgtEl>
                                          <p:spTgt spid="23"/>
                                        </p:tgtEl>
                                      </p:cBhvr>
                                    </p:animEffect>
                                  </p:childTnLst>
                                </p:cTn>
                              </p:par>
                              <p:par>
                                <p:cTn id="77" presetID="22" presetClass="entr" presetSubtype="1"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up)">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7" grpId="0"/>
      <p:bldP spid="17" grpId="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29.Canhcuanhoba[20210602101707263].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3587</TotalTime>
  <Words>1311</Words>
  <Application>Microsoft Office PowerPoint</Application>
  <PresentationFormat>Custom</PresentationFormat>
  <Paragraphs>93</Paragraphs>
  <Slides>22</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Times New Roman</vt:lpstr>
      <vt:lpstr>UTM Avo</vt:lpstr>
      <vt:lpstr>UTM Cookies</vt:lpstr>
      <vt:lpstr>Montserrat</vt:lpstr>
      <vt:lpstr>Calibri</vt:lpstr>
      <vt:lpstr>Kalam</vt:lpstr>
      <vt:lpstr>Calibri Light</vt:lpstr>
      <vt:lpstr>Arial</vt:lpstr>
      <vt:lpstr>Arial-Rounded</vt:lpstr>
      <vt:lpstr>等线</vt:lpstr>
      <vt:lpstr>Doodle Sketchbook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Dell</cp:lastModifiedBy>
  <cp:revision>269</cp:revision>
  <dcterms:modified xsi:type="dcterms:W3CDTF">2025-05-12T16:29:24Z</dcterms:modified>
</cp:coreProperties>
</file>