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3" d="100"/>
          <a:sy n="63" d="100"/>
        </p:scale>
        <p:origin x="9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5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 các bạn nghỉ giải lao vào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giờ,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vào lúc 11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xuống nhà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và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lúc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n lúc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i ngủ.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754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07311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395</Words>
  <Application>Microsoft Office PowerPoint</Application>
  <PresentationFormat>Widescreen</PresentationFormat>
  <Paragraphs>95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179</cp:revision>
  <dcterms:created xsi:type="dcterms:W3CDTF">2021-05-29T04:05:18Z</dcterms:created>
  <dcterms:modified xsi:type="dcterms:W3CDTF">2024-10-11T01:43:02Z</dcterms:modified>
</cp:coreProperties>
</file>