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71533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349</Words>
  <Application>Microsoft Office PowerPoint</Application>
  <PresentationFormat>Widescreen</PresentationFormat>
  <Paragraphs>59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123</cp:revision>
  <dcterms:created xsi:type="dcterms:W3CDTF">2021-06-17T09:40:01Z</dcterms:created>
  <dcterms:modified xsi:type="dcterms:W3CDTF">2025-05-13T06:32:20Z</dcterms:modified>
</cp:coreProperties>
</file>