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5" r:id="rId3"/>
  </p:sldMasterIdLst>
  <p:notesMasterIdLst>
    <p:notesMasterId r:id="rId17"/>
  </p:notesMasterIdLst>
  <p:sldIdLst>
    <p:sldId id="257" r:id="rId4"/>
    <p:sldId id="285" r:id="rId5"/>
    <p:sldId id="258" r:id="rId6"/>
    <p:sldId id="265" r:id="rId7"/>
    <p:sldId id="346" r:id="rId8"/>
    <p:sldId id="330" r:id="rId9"/>
    <p:sldId id="340" r:id="rId10"/>
    <p:sldId id="331" r:id="rId11"/>
    <p:sldId id="341" r:id="rId12"/>
    <p:sldId id="318" r:id="rId13"/>
    <p:sldId id="342" r:id="rId14"/>
    <p:sldId id="345" r:id="rId15"/>
    <p:sldId id="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787E8-89D2-48FB-83B9-D3E83420C70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3BD85-5B73-457F-B022-97BF7071A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30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04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81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38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16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51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62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377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363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484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47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603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901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00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5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841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7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399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2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3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913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083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01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344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6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5" name="Google Shape;335;p4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20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1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889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39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026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90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3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8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8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13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3" name="Google Shape;443;p5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172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3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13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9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1" name="Google Shape;551;p6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7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9" name="Google Shape;659;p7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24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59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3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16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642892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5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70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90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12F200-52AC-47C4-80BE-EB7DF61F285F}"/>
              </a:ext>
            </a:extLst>
          </p:cNvPr>
          <p:cNvSpPr/>
          <p:nvPr/>
        </p:nvSpPr>
        <p:spPr>
          <a:xfrm>
            <a:off x="9832" y="68827"/>
            <a:ext cx="275303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96226-C7E8-4983-938C-D1334D15C65F}"/>
              </a:ext>
            </a:extLst>
          </p:cNvPr>
          <p:cNvSpPr txBox="1"/>
          <p:nvPr/>
        </p:nvSpPr>
        <p:spPr>
          <a:xfrm>
            <a:off x="1939197" y="2144050"/>
            <a:ext cx="800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 EM ĐẾN VỚI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 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kẹo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MNPQO,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kẹo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ABCDEGHO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160 m.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110 m.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160 – 110 = 50 (m)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50 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190002" y="1610576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3200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881938" y="2646696"/>
            <a:ext cx="867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Củng </a:t>
            </a: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</a:rPr>
              <a:t>cố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kĩ năng tính độ dài đoạn thẳng, tính độ dài đường gấp khúc.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87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CUỐI NĂM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221700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72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HÌNH HỌC</a:t>
            </a:r>
            <a:endParaRPr kumimoji="0" lang="vi-VN" sz="48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KHỞI ĐỘNG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190002" y="1610576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881938" y="2646696"/>
            <a:ext cx="867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Củng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kĩ năng tính độ dài đoạn thẳng, tính độ dài đường gấp khúc.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TẬP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41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BC. 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7013359" y="4250762"/>
            <a:ext cx="525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7040459" y="4816580"/>
            <a:ext cx="525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Arial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6850031" y="5462715"/>
            <a:ext cx="1226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Arial"/>
              </a:rPr>
              <a:t>13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4853751" y="3567851"/>
            <a:ext cx="1226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Arial"/>
              </a:rPr>
              <a:t>13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ABC, 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18 + 9 = 27 (cm)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9 + 14 = 23 (cm)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+ 27 = 39 (cm)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+ 27 = 36 (cm)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 – 36 = 3 (cm)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447</Words>
  <Application>Microsoft Office PowerPoint</Application>
  <PresentationFormat>Widescreen</PresentationFormat>
  <Paragraphs>61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Barlow Condensed</vt:lpstr>
      <vt:lpstr>Barriecito</vt:lpstr>
      <vt:lpstr>Calibri</vt:lpstr>
      <vt:lpstr>Gochi Hand</vt:lpstr>
      <vt:lpstr>Handlee</vt:lpstr>
      <vt:lpstr>Ranchers</vt:lpstr>
      <vt:lpstr>Times New Roman</vt:lpstr>
      <vt:lpstr>UTM Cookies</vt:lpstr>
      <vt:lpstr>Wingdings</vt:lpstr>
      <vt:lpstr>SlidesMania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Dell</cp:lastModifiedBy>
  <cp:revision>3</cp:revision>
  <dcterms:created xsi:type="dcterms:W3CDTF">2022-03-31T13:51:29Z</dcterms:created>
  <dcterms:modified xsi:type="dcterms:W3CDTF">2025-05-12T16:14:10Z</dcterms:modified>
</cp:coreProperties>
</file>