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00" r:id="rId3"/>
    <p:sldMasterId id="2147483712" r:id="rId4"/>
  </p:sldMasterIdLst>
  <p:notesMasterIdLst>
    <p:notesMasterId r:id="rId22"/>
  </p:notesMasterIdLst>
  <p:sldIdLst>
    <p:sldId id="256" r:id="rId5"/>
    <p:sldId id="285" r:id="rId6"/>
    <p:sldId id="258" r:id="rId7"/>
    <p:sldId id="261" r:id="rId8"/>
    <p:sldId id="343" r:id="rId9"/>
    <p:sldId id="344" r:id="rId10"/>
    <p:sldId id="265" r:id="rId11"/>
    <p:sldId id="348" r:id="rId12"/>
    <p:sldId id="307" r:id="rId13"/>
    <p:sldId id="336" r:id="rId14"/>
    <p:sldId id="337" r:id="rId15"/>
    <p:sldId id="328" r:id="rId16"/>
    <p:sldId id="329" r:id="rId17"/>
    <p:sldId id="338" r:id="rId18"/>
    <p:sldId id="339" r:id="rId19"/>
    <p:sldId id="347" r:id="rId20"/>
    <p:sldId id="257" r:id="rId21"/>
  </p:sldIdLst>
  <p:sldSz cx="12192000" cy="6858000"/>
  <p:notesSz cx="6858000" cy="9144000"/>
  <p:custDataLst>
    <p:tags r:id="rId2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A1B51-9BF6-44E6-9C7F-96B9DD0548C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DCA25-0153-47A6-AD9C-C49AC6DB4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6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77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972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100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336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5748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67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Home">
  <p:cSld name="001 Home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16" name="Google Shape;16;p2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9" name="Google Shape;19;p2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21" name="Google Shape;21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" name="Google Shape;24;p2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8" name="Google Shape;28;p2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30" name="Google Shape;30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3" name="Google Shape;33;p2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" name="Google Shape;37;p2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39" name="Google Shape;39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2" name="Google Shape;42;p2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" name="Google Shape;46;p2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48" name="Google Shape;48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" name="Google Shape;51;p2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5" name="Google Shape;55;p2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7" name="Google Shape;57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" name="Google Shape;60;p2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4" name="Google Shape;64;p2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2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>
            <a:off x="2241200" y="4209426"/>
            <a:ext cx="6977525" cy="1901445"/>
          </a:xfrm>
          <a:custGeom>
            <a:avLst/>
            <a:gdLst/>
            <a:ahLst/>
            <a:cxnLst/>
            <a:rect l="l" t="t" r="r" b="b"/>
            <a:pathLst>
              <a:path w="279101" h="82127" extrusionOk="0">
                <a:moveTo>
                  <a:pt x="0" y="100"/>
                </a:moveTo>
                <a:cubicBezTo>
                  <a:pt x="6773" y="897"/>
                  <a:pt x="38947" y="-1892"/>
                  <a:pt x="40640" y="4881"/>
                </a:cubicBezTo>
                <a:cubicBezTo>
                  <a:pt x="42333" y="11654"/>
                  <a:pt x="2391" y="34365"/>
                  <a:pt x="10160" y="40740"/>
                </a:cubicBezTo>
                <a:cubicBezTo>
                  <a:pt x="17929" y="47115"/>
                  <a:pt x="81778" y="36258"/>
                  <a:pt x="87256" y="43131"/>
                </a:cubicBezTo>
                <a:cubicBezTo>
                  <a:pt x="92734" y="50004"/>
                  <a:pt x="11056" y="80783"/>
                  <a:pt x="43030" y="81978"/>
                </a:cubicBezTo>
                <a:cubicBezTo>
                  <a:pt x="75004" y="83173"/>
                  <a:pt x="239756" y="55582"/>
                  <a:pt x="279101" y="50303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1" name="Google Shape;71;p2"/>
          <p:cNvGrpSpPr/>
          <p:nvPr/>
        </p:nvGrpSpPr>
        <p:grpSpPr>
          <a:xfrm rot="-985835">
            <a:off x="1357221" y="2152562"/>
            <a:ext cx="1153636" cy="2102402"/>
            <a:chOff x="5930618" y="1536098"/>
            <a:chExt cx="1609023" cy="2932306"/>
          </a:xfrm>
        </p:grpSpPr>
        <p:grpSp>
          <p:nvGrpSpPr>
            <p:cNvPr id="72" name="Google Shape;72;p2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3" name="Google Shape;73;p2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2"/>
          <p:cNvSpPr/>
          <p:nvPr/>
        </p:nvSpPr>
        <p:spPr>
          <a:xfrm>
            <a:off x="825206" y="737100"/>
            <a:ext cx="8887327" cy="1126018"/>
          </a:xfrm>
          <a:custGeom>
            <a:avLst/>
            <a:gdLst/>
            <a:ahLst/>
            <a:cxnLst/>
            <a:rect l="l" t="t" r="r" b="b"/>
            <a:pathLst>
              <a:path w="8887327" h="1126018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747749"/>
                </a:lnTo>
                <a:lnTo>
                  <a:pt x="8819387" y="744513"/>
                </a:lnTo>
                <a:lnTo>
                  <a:pt x="8698274" y="780847"/>
                </a:lnTo>
                <a:lnTo>
                  <a:pt x="8631662" y="998850"/>
                </a:lnTo>
                <a:lnTo>
                  <a:pt x="8365215" y="1023072"/>
                </a:lnTo>
                <a:cubicBezTo>
                  <a:pt x="8359831" y="1017688"/>
                  <a:pt x="8340998" y="998854"/>
                  <a:pt x="8340992" y="998850"/>
                </a:cubicBezTo>
                <a:cubicBezTo>
                  <a:pt x="8327433" y="988003"/>
                  <a:pt x="8312733" y="978664"/>
                  <a:pt x="8298603" y="968571"/>
                </a:cubicBezTo>
                <a:lnTo>
                  <a:pt x="8122990" y="829292"/>
                </a:lnTo>
                <a:lnTo>
                  <a:pt x="8056378" y="823236"/>
                </a:lnTo>
                <a:lnTo>
                  <a:pt x="7802041" y="926182"/>
                </a:lnTo>
                <a:lnTo>
                  <a:pt x="7717262" y="1083628"/>
                </a:lnTo>
                <a:lnTo>
                  <a:pt x="7414481" y="1095740"/>
                </a:lnTo>
                <a:lnTo>
                  <a:pt x="7105644" y="823236"/>
                </a:lnTo>
                <a:lnTo>
                  <a:pt x="6609082" y="853514"/>
                </a:lnTo>
                <a:lnTo>
                  <a:pt x="6748362" y="944349"/>
                </a:lnTo>
                <a:lnTo>
                  <a:pt x="6076187" y="1023072"/>
                </a:lnTo>
                <a:lnTo>
                  <a:pt x="5664404" y="865626"/>
                </a:lnTo>
                <a:lnTo>
                  <a:pt x="5482735" y="805069"/>
                </a:lnTo>
                <a:lnTo>
                  <a:pt x="5083064" y="938293"/>
                </a:lnTo>
                <a:lnTo>
                  <a:pt x="4943784" y="1077573"/>
                </a:lnTo>
                <a:lnTo>
                  <a:pt x="4586502" y="926182"/>
                </a:lnTo>
                <a:lnTo>
                  <a:pt x="4235276" y="962516"/>
                </a:lnTo>
                <a:lnTo>
                  <a:pt x="4156552" y="998850"/>
                </a:lnTo>
                <a:lnTo>
                  <a:pt x="3884049" y="1041239"/>
                </a:lnTo>
                <a:lnTo>
                  <a:pt x="3787159" y="974627"/>
                </a:lnTo>
                <a:cubicBezTo>
                  <a:pt x="3756138" y="974627"/>
                  <a:pt x="3823657" y="975207"/>
                  <a:pt x="3720547" y="956460"/>
                </a:cubicBezTo>
                <a:cubicBezTo>
                  <a:pt x="3696633" y="952112"/>
                  <a:pt x="3672102" y="952423"/>
                  <a:pt x="3647880" y="950405"/>
                </a:cubicBezTo>
                <a:lnTo>
                  <a:pt x="3478322" y="956460"/>
                </a:lnTo>
                <a:lnTo>
                  <a:pt x="3393543" y="1023072"/>
                </a:lnTo>
                <a:cubicBezTo>
                  <a:pt x="3368338" y="1023072"/>
                  <a:pt x="3389403" y="1022434"/>
                  <a:pt x="3332987" y="1041239"/>
                </a:cubicBezTo>
                <a:lnTo>
                  <a:pt x="3236097" y="1071517"/>
                </a:lnTo>
                <a:lnTo>
                  <a:pt x="3127096" y="1071517"/>
                </a:lnTo>
                <a:lnTo>
                  <a:pt x="2769813" y="1059406"/>
                </a:lnTo>
                <a:cubicBezTo>
                  <a:pt x="2674578" y="1059406"/>
                  <a:pt x="2720978" y="1063739"/>
                  <a:pt x="2630534" y="1047295"/>
                </a:cubicBezTo>
                <a:lnTo>
                  <a:pt x="2648701" y="1010961"/>
                </a:lnTo>
                <a:lnTo>
                  <a:pt x="2781925" y="883793"/>
                </a:lnTo>
                <a:lnTo>
                  <a:pt x="2569978" y="895904"/>
                </a:lnTo>
                <a:lnTo>
                  <a:pt x="2485199" y="914071"/>
                </a:lnTo>
                <a:lnTo>
                  <a:pt x="2509421" y="1119962"/>
                </a:lnTo>
                <a:lnTo>
                  <a:pt x="1994693" y="1053350"/>
                </a:lnTo>
                <a:cubicBezTo>
                  <a:pt x="1960921" y="1036465"/>
                  <a:pt x="2009892" y="1064780"/>
                  <a:pt x="1976526" y="1023072"/>
                </a:cubicBezTo>
                <a:cubicBezTo>
                  <a:pt x="1964901" y="1008540"/>
                  <a:pt x="1948267" y="998849"/>
                  <a:pt x="1934137" y="986738"/>
                </a:cubicBezTo>
                <a:lnTo>
                  <a:pt x="1637411" y="883793"/>
                </a:lnTo>
                <a:lnTo>
                  <a:pt x="1322518" y="956460"/>
                </a:lnTo>
                <a:lnTo>
                  <a:pt x="1377019" y="1059406"/>
                </a:lnTo>
                <a:lnTo>
                  <a:pt x="1165072" y="1095740"/>
                </a:lnTo>
                <a:cubicBezTo>
                  <a:pt x="1161035" y="1095740"/>
                  <a:pt x="1156709" y="1097240"/>
                  <a:pt x="1152960" y="1095740"/>
                </a:cubicBezTo>
                <a:cubicBezTo>
                  <a:pt x="1131017" y="1086962"/>
                  <a:pt x="1109595" y="1054229"/>
                  <a:pt x="1098460" y="1041239"/>
                </a:cubicBezTo>
                <a:lnTo>
                  <a:pt x="874401" y="889848"/>
                </a:lnTo>
                <a:lnTo>
                  <a:pt x="777511" y="877737"/>
                </a:lnTo>
                <a:lnTo>
                  <a:pt x="462619" y="1126018"/>
                </a:lnTo>
                <a:lnTo>
                  <a:pt x="0" y="912501"/>
                </a:ln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2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93" name="Google Shape;93;p2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2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050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Monday">
  <p:cSld name="002 Monday">
    <p:bg>
      <p:bgPr>
        <a:solidFill>
          <a:schemeClr val="accen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3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119" name="Google Shape;119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128" name="Google Shape;128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137" name="Google Shape;137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146" name="Google Shape;146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54" name="Google Shape;154;p3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155" name="Google Shape;155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2" name="Google Shape;162;p3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163" name="Google Shape;163;p3"/>
          <p:cNvSpPr/>
          <p:nvPr/>
        </p:nvSpPr>
        <p:spPr>
          <a:xfrm>
            <a:off x="9064675" y="4685775"/>
            <a:ext cx="731700" cy="63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8939750" y="5504925"/>
            <a:ext cx="731700" cy="63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939750" y="55049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9064675" y="468577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9064675" y="3006675"/>
            <a:ext cx="731700" cy="63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8939750" y="3825825"/>
            <a:ext cx="731700" cy="6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8939750" y="38258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9064675" y="300667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8939750" y="2146725"/>
            <a:ext cx="731700" cy="63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8939750" y="21467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3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179" name="Google Shape;179;p3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3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196" name="Google Shape;196;p3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197" name="Google Shape;197;p3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198" name="Google Shape;198;p3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7" name="Google Shape;207;p3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3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Google Shape;217;p3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18" name="Google Shape;218;p3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19" name="Google Shape;219;p3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20" name="Google Shape;220;p3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21" name="Google Shape;221;p3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grpSp>
        <p:nvGrpSpPr>
          <p:cNvPr id="222" name="Google Shape;222;p3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223" name="Google Shape;223;p3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6" name="Google Shape;226;p3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27" name="Google Shape;227;p3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295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uesday">
  <p:cSld name="003 Tuesday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4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235" name="Google Shape;235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8" name="Google Shape;238;p4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39" name="Google Shape;239;p4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4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242" name="Google Shape;242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5" name="Google Shape;245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9" name="Google Shape;249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0" name="Google Shape;250;p4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251" name="Google Shape;251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4" name="Google Shape;254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8" name="Google Shape;258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9" name="Google Shape;259;p4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260" name="Google Shape;260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3" name="Google Shape;263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7" name="Google Shape;267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269" name="Google Shape;269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2" name="Google Shape;272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6" name="Google Shape;276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77" name="Google Shape;277;p4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4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283" name="Google Shape;283;p4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4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300" name="Google Shape;300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3" name="Google Shape;303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7" name="Google Shape;307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08" name="Google Shape;308;p4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309" name="Google Shape;309;p4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310" name="Google Shape;310;p4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311" name="Google Shape;311;p4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0" name="Google Shape;320;p4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4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Google Shape;330;p4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1" name="Google Shape;331;p4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2" name="Google Shape;332;p4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3" name="Google Shape;333;p4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4" name="Google Shape;334;p4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5" name="Google Shape;335;p4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94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Wednesday">
  <p:cSld name="004 Wednesday">
    <p:bg>
      <p:bgPr>
        <a:solidFill>
          <a:schemeClr val="accent3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5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343" name="Google Shape;343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4" name="Google Shape;344;p5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6" name="Google Shape;346;p5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47" name="Google Shape;347;p5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348" name="Google Shape;348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1" name="Google Shape;351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5" name="Google Shape;355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56" name="Google Shape;356;p5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5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359" name="Google Shape;359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2" name="Google Shape;362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6" name="Google Shape;366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67" name="Google Shape;367;p5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368" name="Google Shape;368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1" name="Google Shape;371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5" name="Google Shape;375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76" name="Google Shape;376;p5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377" name="Google Shape;377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0" name="Google Shape;380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4" name="Google Shape;384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85" name="Google Shape;385;p5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5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0" name="Google Shape;390;p5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391" name="Google Shape;391;p5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5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408" name="Google Shape;408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1" name="Google Shape;411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5" name="Google Shape;415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16" name="Google Shape;416;p5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417" name="Google Shape;417;p5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418" name="Google Shape;418;p5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419" name="Google Shape;419;p5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5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5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8" name="Google Shape;428;p5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" name="Google Shape;437;p5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8" name="Google Shape;438;p5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39" name="Google Shape;439;p5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0" name="Google Shape;440;p5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1" name="Google Shape;441;p5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2" name="Google Shape;442;p5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3" name="Google Shape;443;p5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5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2475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hursday">
  <p:cSld name="005 Thursday">
    <p:bg>
      <p:bgPr>
        <a:solidFill>
          <a:schemeClr val="accent4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6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451" name="Google Shape;451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2" name="Google Shape;452;p6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4" name="Google Shape;454;p6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55" name="Google Shape;455;p6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456" name="Google Shape;456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9" name="Google Shape;459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3" name="Google Shape;463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64" name="Google Shape;464;p6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465" name="Google Shape;465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8" name="Google Shape;468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2" name="Google Shape;472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73" name="Google Shape;473;p6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6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476" name="Google Shape;476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9" name="Google Shape;479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3" name="Google Shape;483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84" name="Google Shape;484;p6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485" name="Google Shape;485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8" name="Google Shape;488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2" name="Google Shape;492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93" name="Google Shape;493;p6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6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497;p6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8" name="Google Shape;498;p6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499" name="Google Shape;499;p6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6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16" name="Google Shape;516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7" name="Google Shape;517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9" name="Google Shape;519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3" name="Google Shape;523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24" name="Google Shape;524;p6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525" name="Google Shape;525;p6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526" name="Google Shape;526;p6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527" name="Google Shape;527;p6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6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6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6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6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6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6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6" name="Google Shape;536;p6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5" name="Google Shape;545;p6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Google Shape;546;p6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7" name="Google Shape;547;p6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8" name="Google Shape;548;p6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9" name="Google Shape;549;p6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50" name="Google Shape;550;p6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51" name="Google Shape;551;p6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6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6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010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Friday">
  <p:cSld name="006 Friday">
    <p:bg>
      <p:bgPr>
        <a:solidFill>
          <a:schemeClr val="accent5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7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559" name="Google Shape;559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0" name="Google Shape;560;p7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2" name="Google Shape;562;p7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3" name="Google Shape;563;p7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564" name="Google Shape;564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7" name="Google Shape;567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1" name="Google Shape;571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72" name="Google Shape;572;p7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573" name="Google Shape;573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6" name="Google Shape;576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0" name="Google Shape;580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81" name="Google Shape;581;p7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82" name="Google Shape;582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5" name="Google Shape;585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9" name="Google Shape;589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90" name="Google Shape;590;p7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7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2" name="Google Shape;592;p7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593" name="Google Shape;593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6" name="Google Shape;596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8" name="Google Shape;598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0" name="Google Shape;600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01" name="Google Shape;601;p7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7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p7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6" name="Google Shape;606;p7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607" name="Google Shape;607;p7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7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624" name="Google Shape;624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7" name="Google Shape;627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1" name="Google Shape;631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32" name="Google Shape;632;p7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633" name="Google Shape;633;p7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634" name="Google Shape;634;p7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635" name="Google Shape;635;p7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4" name="Google Shape;644;p7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7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7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7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7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3" name="Google Shape;653;p7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4" name="Google Shape;654;p7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5" name="Google Shape;655;p7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6" name="Google Shape;656;p7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7" name="Google Shape;657;p7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8" name="Google Shape;658;p7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9" name="Google Shape;659;p7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574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Notes">
  <p:cSld name="007 Notes">
    <p:bg>
      <p:bgPr>
        <a:solidFill>
          <a:schemeClr val="accent6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8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667" name="Google Shape;667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0" name="Google Shape;670;p8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71" name="Google Shape;671;p8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672" name="Google Shape;672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3" name="Google Shape;673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5" name="Google Shape;675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9" name="Google Shape;679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0" name="Google Shape;680;p8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681" name="Google Shape;681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4" name="Google Shape;684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6" name="Google Shape;686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8" name="Google Shape;688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9" name="Google Shape;689;p8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690" name="Google Shape;690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3" name="Google Shape;693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7" name="Google Shape;697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98" name="Google Shape;698;p8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699" name="Google Shape;699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2" name="Google Shape;702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6" name="Google Shape;706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07" name="Google Shape;707;p8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8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8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8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8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8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Google Shape;713;p8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4" name="Google Shape;714;p8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715" name="Google Shape;715;p8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8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732" name="Google Shape;732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5" name="Google Shape;735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9" name="Google Shape;739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40" name="Google Shape;740;p8"/>
          <p:cNvSpPr txBox="1">
            <a:spLocks noGrp="1"/>
          </p:cNvSpPr>
          <p:nvPr>
            <p:ph type="body" idx="1"/>
          </p:nvPr>
        </p:nvSpPr>
        <p:spPr>
          <a:xfrm>
            <a:off x="1249950" y="1968350"/>
            <a:ext cx="80244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741" name="Google Shape;741;p8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742" name="Google Shape;742;p8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43" name="Google Shape;743;p8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8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8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8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8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8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8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8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8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2" name="Google Shape;752;p8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1" name="Google Shape;761;p8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2" name="Google Shape;762;p8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8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8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8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8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524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2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63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0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03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01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4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2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3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6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19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1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424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209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562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022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11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29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075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02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11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8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8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2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415650" y="555375"/>
            <a:ext cx="94902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50" y="1509658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chi Hand"/>
              <a:buChar char="●"/>
              <a:defRPr sz="24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00113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755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3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27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792" name="Google Shape;792;p10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3" name="Google Shape;793;p10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4" name="Google Shape;794;p10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5" name="Google Shape;795;p10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6" name="Google Shape;796;p10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7" name="Google Shape;797;p10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12F200-52AC-47C4-80BE-EB7DF61F285F}"/>
              </a:ext>
            </a:extLst>
          </p:cNvPr>
          <p:cNvSpPr/>
          <p:nvPr/>
        </p:nvSpPr>
        <p:spPr>
          <a:xfrm>
            <a:off x="9832" y="68827"/>
            <a:ext cx="275303" cy="1284950"/>
          </a:xfrm>
          <a:prstGeom prst="rect">
            <a:avLst/>
          </a:prstGeom>
          <a:solidFill>
            <a:srgbClr val="FCF3BA"/>
          </a:solidFill>
          <a:ln>
            <a:solidFill>
              <a:srgbClr val="FCF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E96226-C7E8-4983-938C-D1334D15C65F}"/>
              </a:ext>
            </a:extLst>
          </p:cNvPr>
          <p:cNvSpPr txBox="1"/>
          <p:nvPr/>
        </p:nvSpPr>
        <p:spPr>
          <a:xfrm>
            <a:off x="1939197" y="2144050"/>
            <a:ext cx="8004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CHÀO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 EM ĐẾN VỚI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TIẾT TOÁN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840311" cy="523220"/>
            <a:chOff x="4975091" y="695644"/>
            <a:chExt cx="7840311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8370771" y="2679301"/>
            <a:ext cx="2599302" cy="2695412"/>
          </a:xfrm>
          <a:prstGeom prst="rect">
            <a:avLst/>
          </a:prstGeom>
        </p:spPr>
      </p:pic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2918413" y="5170831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97A785-58EC-48E2-99E6-2A888E13D758}"/>
              </a:ext>
            </a:extLst>
          </p:cNvPr>
          <p:cNvGrpSpPr/>
          <p:nvPr/>
        </p:nvGrpSpPr>
        <p:grpSpPr>
          <a:xfrm>
            <a:off x="1099942" y="1484600"/>
            <a:ext cx="7031772" cy="2693725"/>
            <a:chOff x="258765" y="3524531"/>
            <a:chExt cx="7031772" cy="26937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492AC7-782F-432D-A646-5BE12F809051}"/>
                </a:ext>
              </a:extLst>
            </p:cNvPr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5AA1ED1-4E00-4B7F-AC19-8EBDB3933BDD}"/>
                  </a:ext>
                </a:extLst>
              </p:cNvPr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938FC1-7F68-4C5C-9A37-5DCC15211C4B}"/>
                  </a:ext>
                </a:extLst>
              </p:cNvPr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D6472C-8D1E-4B30-A5C6-FCE17A91948D}"/>
                </a:ext>
              </a:extLst>
            </p:cNvPr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5CFCF7-EDED-411D-A23F-EBE1DE08FE31}"/>
                </a:ext>
              </a:extLst>
            </p:cNvPr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7F6A05-2B45-4704-9159-C0E380EFB93F}"/>
                </a:ext>
              </a:extLst>
            </p:cNvPr>
            <p:cNvCxnSpPr>
              <a:cxnSpLocks/>
              <a:stCxn id="25" idx="0"/>
              <a:endCxn id="25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A3A39A-AC0E-4394-8A1E-6DCF2A0C1B31}"/>
                </a:ext>
              </a:extLst>
            </p:cNvPr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E2F57F2-C65C-4838-A8EE-3FD9064469A5}"/>
                </a:ext>
              </a:extLst>
            </p:cNvPr>
            <p:cNvCxnSpPr>
              <a:cxnSpLocks/>
              <a:stCxn id="32" idx="0"/>
              <a:endCxn id="32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59D9C3-F3C2-4812-9C8B-AA90F44BB5FF}"/>
                </a:ext>
              </a:extLst>
            </p:cNvPr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8F50045-BBA6-4046-8807-502A47BC85B3}"/>
                </a:ext>
              </a:extLst>
            </p:cNvPr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9856092-051C-4BB6-B82E-FB2B4C30B48A}"/>
                </a:ext>
              </a:extLst>
            </p:cNvPr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BA4D924-A1ED-4171-A12F-C7DA2BC6D493}"/>
                </a:ext>
              </a:extLst>
            </p:cNvPr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407F17-B1FF-4756-A1DC-0429AC5FC587}"/>
              </a:ext>
            </a:extLst>
          </p:cNvPr>
          <p:cNvGrpSpPr/>
          <p:nvPr/>
        </p:nvGrpSpPr>
        <p:grpSpPr>
          <a:xfrm>
            <a:off x="1727200" y="1074093"/>
            <a:ext cx="3309257" cy="2067343"/>
            <a:chOff x="1727200" y="1321743"/>
            <a:chExt cx="3309257" cy="2067343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19E8CCB-58A9-46AF-9AAB-204D5DD262A2}"/>
                </a:ext>
              </a:extLst>
            </p:cNvPr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E2A5292-3850-4B99-A7C7-DDD5761BE007}"/>
                </a:ext>
              </a:extLst>
            </p:cNvPr>
            <p:cNvCxnSpPr>
              <a:endCxn id="7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66000A-F14A-4874-9B02-DAB44C250321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rapezoid 30">
            <a:extLst>
              <a:ext uri="{FF2B5EF4-FFF2-40B4-BE49-F238E27FC236}">
                <a16:creationId xmlns:a16="http://schemas.microsoft.com/office/drawing/2014/main" id="{445B8F09-54E1-49F1-B58F-EB95E3005964}"/>
              </a:ext>
            </a:extLst>
          </p:cNvPr>
          <p:cNvSpPr/>
          <p:nvPr/>
        </p:nvSpPr>
        <p:spPr>
          <a:xfrm>
            <a:off x="1727200" y="2104359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F363D7-DCD1-488C-8B0B-74678334E604}"/>
              </a:ext>
            </a:extLst>
          </p:cNvPr>
          <p:cNvSpPr/>
          <p:nvPr/>
        </p:nvSpPr>
        <p:spPr>
          <a:xfrm>
            <a:off x="1722211" y="2087196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9653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64780 w 2034630"/>
              <a:gd name="connsiteY2" fmla="*/ 111571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30200 w 2034630"/>
              <a:gd name="connsiteY0" fmla="*/ 17780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30200 w 2034630"/>
              <a:gd name="connsiteY4" fmla="*/ 177800 h 1045863"/>
              <a:gd name="connsiteX0" fmla="*/ 254000 w 2034630"/>
              <a:gd name="connsiteY0" fmla="*/ 3873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54000 w 2034630"/>
              <a:gd name="connsiteY4" fmla="*/ 387350 h 1045863"/>
              <a:gd name="connsiteX0" fmla="*/ 273050 w 2034630"/>
              <a:gd name="connsiteY0" fmla="*/ 3238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73050 w 2034630"/>
              <a:gd name="connsiteY4" fmla="*/ 323850 h 10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838640" y="316175"/>
            <a:ext cx="7362616" cy="523220"/>
            <a:chOff x="4975091" y="695644"/>
            <a:chExt cx="7362616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32" name="Trapezoid 30">
            <a:extLst>
              <a:ext uri="{FF2B5EF4-FFF2-40B4-BE49-F238E27FC236}">
                <a16:creationId xmlns:a16="http://schemas.microsoft.com/office/drawing/2014/main" id="{BCFFB043-8B7A-41F6-B845-F9B66E9135AD}"/>
              </a:ext>
            </a:extLst>
          </p:cNvPr>
          <p:cNvSpPr/>
          <p:nvPr/>
        </p:nvSpPr>
        <p:spPr>
          <a:xfrm rot="6664295">
            <a:off x="1866284" y="1495240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D5C7BA8-D421-4A60-9537-80A6CC79F726}"/>
              </a:ext>
            </a:extLst>
          </p:cNvPr>
          <p:cNvSpPr/>
          <p:nvPr/>
        </p:nvSpPr>
        <p:spPr>
          <a:xfrm>
            <a:off x="5430520" y="1664052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BCD5C1-F4F8-485B-940E-F39073DA2BCD}"/>
              </a:ext>
            </a:extLst>
          </p:cNvPr>
          <p:cNvGrpSpPr/>
          <p:nvPr/>
        </p:nvGrpSpPr>
        <p:grpSpPr>
          <a:xfrm>
            <a:off x="838640" y="3454955"/>
            <a:ext cx="7530931" cy="523220"/>
            <a:chOff x="4975091" y="695644"/>
            <a:chExt cx="7530931" cy="5232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83AD2B-1C82-4A84-8064-92E8C4F5432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636150-E909-48D0-A9CA-B6B92D9A95B8}"/>
                </a:ext>
              </a:extLst>
            </p:cNvPr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8929934A-D1BE-4685-A290-7DE530527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838640" y="4316115"/>
            <a:ext cx="9801225" cy="208667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41BB8-9140-485A-BDF5-B75DA9C8DCCD}"/>
              </a:ext>
            </a:extLst>
          </p:cNvPr>
          <p:cNvGrpSpPr/>
          <p:nvPr/>
        </p:nvGrpSpPr>
        <p:grpSpPr>
          <a:xfrm>
            <a:off x="3272342" y="3892277"/>
            <a:ext cx="1268361" cy="584473"/>
            <a:chOff x="3272342" y="3892277"/>
            <a:chExt cx="1268361" cy="58447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1F79E23-26DB-4082-8E0A-BB940C620A25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492D368-415F-4FE5-B680-9FC45CF30CAB}"/>
                </a:ext>
              </a:extLst>
            </p:cNvPr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7776B5-DA05-4ED5-A834-8C0633D1DC5E}"/>
              </a:ext>
            </a:extLst>
          </p:cNvPr>
          <p:cNvGrpSpPr/>
          <p:nvPr/>
        </p:nvGrpSpPr>
        <p:grpSpPr>
          <a:xfrm>
            <a:off x="6668224" y="3896676"/>
            <a:ext cx="2911205" cy="791438"/>
            <a:chOff x="3272342" y="3892277"/>
            <a:chExt cx="2911207" cy="7914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9DAAD82-7885-4081-A526-4372B6AE5F2A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CC6E098-E16F-4503-A717-FC7DB500F498}"/>
                </a:ext>
              </a:extLst>
            </p:cNvPr>
            <p:cNvCxnSpPr>
              <a:cxnSpLocks/>
            </p:cNvCxnSpPr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9" grpId="0" animBg="1"/>
      <p:bldP spid="29" grpId="1" animBg="1"/>
      <p:bldP spid="32" grpId="0" animBg="1"/>
      <p:bldP spid="32" grpId="1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541167" y="590964"/>
            <a:ext cx="3386433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EF658-3A0D-4C6F-BF37-0E246BC5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5" y="1490585"/>
            <a:ext cx="7631361" cy="3876829"/>
          </a:xfrm>
          <a:prstGeom prst="rect">
            <a:avLst/>
          </a:prstGeom>
        </p:spPr>
      </p:pic>
      <p:pic>
        <p:nvPicPr>
          <p:cNvPr id="7174" name="Picture 6" descr="Happy Kid Draw Flower Painting | Drawing for kids, Girls cartoon art, Cartoon  kids">
            <a:extLst>
              <a:ext uri="{FF2B5EF4-FFF2-40B4-BE49-F238E27FC236}">
                <a16:creationId xmlns:a16="http://schemas.microsoft.com/office/drawing/2014/main" id="{5A906402-E6E5-4EE9-88B3-07E29EB4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72" y="3117133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546256" y="640789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000D67-69D5-4B03-8529-4EF108A23AF0}"/>
              </a:ext>
            </a:extLst>
          </p:cNvPr>
          <p:cNvGrpSpPr/>
          <p:nvPr/>
        </p:nvGrpSpPr>
        <p:grpSpPr>
          <a:xfrm>
            <a:off x="1096646" y="1377855"/>
            <a:ext cx="4382737" cy="3253140"/>
            <a:chOff x="816428" y="1554834"/>
            <a:chExt cx="4382737" cy="325314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3D2D9EF-2AEE-4F05-B6FD-E7B889A87CA1}"/>
                </a:ext>
              </a:extLst>
            </p:cNvPr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7711FB7-F9E1-4E38-B6E4-A206AF028FA1}"/>
                </a:ext>
              </a:extLst>
            </p:cNvPr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CBD91A-2AA7-4EE1-BCC8-99F18E7149A4}"/>
                  </a:ext>
                </a:extLst>
              </p:cNvPr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11B3774-0EBC-411F-A48A-F4B7431ADF42}"/>
                  </a:ext>
                </a:extLst>
              </p:cNvPr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BBEBE41-1FB9-43AC-A802-D976F9C0859E}"/>
                    </a:ext>
                  </a:extLst>
                </p:cNvPr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C27278E6-2252-4C1B-BC0D-B8609B9405EE}"/>
                      </a:ext>
                    </a:extLst>
                  </p:cNvPr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11" name="Isosceles Triangle 10">
                      <a:extLst>
                        <a:ext uri="{FF2B5EF4-FFF2-40B4-BE49-F238E27FC236}">
                          <a16:creationId xmlns:a16="http://schemas.microsoft.com/office/drawing/2014/main" id="{7B97B523-7A6E-4CD0-898C-D95AB76E1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Connector 11">
                      <a:extLst>
                        <a:ext uri="{FF2B5EF4-FFF2-40B4-BE49-F238E27FC236}">
                          <a16:creationId xmlns:a16="http://schemas.microsoft.com/office/drawing/2014/main" id="{68914D03-DD21-4468-8E85-9EF0E32307AA}"/>
                        </a:ext>
                      </a:extLst>
                    </p:cNvPr>
                    <p:cNvCxnSpPr>
                      <a:endCxn id="11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id="{F570252E-93B7-4F0E-941E-3A94D953DC05}"/>
                        </a:ext>
                      </a:extLst>
                    </p:cNvPr>
                    <p:cNvCxnSpPr>
                      <a:cxnSpLocks/>
                      <a:stCxn id="11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58C91106-9924-4E29-8642-BE2CC9E9EDDA}"/>
                      </a:ext>
                    </a:extLst>
                  </p:cNvPr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FE3AED6-9A5B-43ED-82AB-293692F0AA5A}"/>
                    </a:ext>
                  </a:extLst>
                </p:cNvPr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5012F50-E0B9-42F6-AA33-25733DB134EC}"/>
                    </a:ext>
                  </a:extLst>
                </p:cNvPr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4D2E8FB-5719-4A39-9DA7-B31A59BFD2E1}"/>
                    </a:ext>
                  </a:extLst>
                </p:cNvPr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0C095B3-49A5-4C42-8388-65DB079CCF9D}"/>
                    </a:ext>
                  </a:extLst>
                </p:cNvPr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90B9117-D15C-47C4-B4C4-E6F9D1A7DEF3}"/>
                    </a:ext>
                  </a:extLst>
                </p:cNvPr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EB243E-9F05-43DD-BE5C-1CDA58C1FE8C}"/>
              </a:ext>
            </a:extLst>
          </p:cNvPr>
          <p:cNvGrpSpPr/>
          <p:nvPr/>
        </p:nvGrpSpPr>
        <p:grpSpPr>
          <a:xfrm>
            <a:off x="6149660" y="1377855"/>
            <a:ext cx="4563829" cy="3253140"/>
            <a:chOff x="6376944" y="1554833"/>
            <a:chExt cx="4563829" cy="325314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056C29F-AEDB-4FA3-9F82-5983CEB76AC2}"/>
                </a:ext>
              </a:extLst>
            </p:cNvPr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44656AB-E3C3-49CA-BA24-CE3FEE463E9D}"/>
                </a:ext>
              </a:extLst>
            </p:cNvPr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1E0C178-857B-4379-AFA6-673B94D36D08}"/>
                  </a:ext>
                </a:extLst>
              </p:cNvPr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C05E8FB8-5D54-4102-BE24-1BAC5CCAB6C5}"/>
                    </a:ext>
                  </a:extLst>
                </p:cNvPr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id="{C7890CC5-3245-4981-B0CE-6154E1C3DCC4}"/>
                    </a:ext>
                  </a:extLst>
                </p:cNvPr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4AAA585-CBB5-44FE-801B-B88896213581}"/>
                    </a:ext>
                  </a:extLst>
                </p:cNvPr>
                <p:cNvCxnSpPr>
                  <a:stCxn id="27" idx="0"/>
                  <a:endCxn id="28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460845-2B3D-4EA0-BFF6-269FB844B15F}"/>
                  </a:ext>
                </a:extLst>
              </p:cNvPr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5234CF-562D-410C-A16F-11D242E90EE9}"/>
                  </a:ext>
                </a:extLst>
              </p:cNvPr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AFB437-BA9E-4A87-AF04-F41C20E75FF2}"/>
                  </a:ext>
                </a:extLst>
              </p:cNvPr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C6AC1C-E849-4536-BC28-B93668A8828C}"/>
                  </a:ext>
                </a:extLst>
              </p:cNvPr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946BA4-68B5-48FD-BCC6-4CE88444B398}"/>
                  </a:ext>
                </a:extLst>
              </p:cNvPr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59E5393-C26B-42C5-840E-F40B4C275B2D}"/>
              </a:ext>
            </a:extLst>
          </p:cNvPr>
          <p:cNvGrpSpPr/>
          <p:nvPr/>
        </p:nvGrpSpPr>
        <p:grpSpPr>
          <a:xfrm>
            <a:off x="2096289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E6F900D-2F73-43CD-853B-0D45DFC3CE23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7EAE05-8269-4771-88AE-BAE23BADB890}"/>
                </a:ext>
              </a:extLst>
            </p:cNvPr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93EF72-ACD0-4CEB-B7FA-B9579E6173A2}"/>
              </a:ext>
            </a:extLst>
          </p:cNvPr>
          <p:cNvGrpSpPr/>
          <p:nvPr/>
        </p:nvGrpSpPr>
        <p:grpSpPr>
          <a:xfrm>
            <a:off x="7736323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02A0593-E204-4953-ACE9-1DDCF662B5EA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8C4C522-6CD5-4D54-926B-1C2713153643}"/>
                </a:ext>
              </a:extLst>
            </p:cNvPr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F90D620-C64D-453F-BCDD-813AE705C339}"/>
              </a:ext>
            </a:extLst>
          </p:cNvPr>
          <p:cNvSpPr/>
          <p:nvPr/>
        </p:nvSpPr>
        <p:spPr>
          <a:xfrm>
            <a:off x="827313" y="490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6B80B-EA3E-4A8B-842A-CAD427395D45}"/>
              </a:ext>
            </a:extLst>
          </p:cNvPr>
          <p:cNvSpPr txBox="1"/>
          <p:nvPr/>
        </p:nvSpPr>
        <p:spPr>
          <a:xfrm>
            <a:off x="1264635" y="297105"/>
            <a:ext cx="9382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/>
              <a:t>b) </a:t>
            </a:r>
            <a:r>
              <a:rPr lang="en-US" sz="2700" dirty="0" err="1"/>
              <a:t>Rô</a:t>
            </a:r>
            <a:r>
              <a:rPr lang="en-US" sz="2700" dirty="0"/>
              <a:t> – </a:t>
            </a:r>
            <a:r>
              <a:rPr lang="en-US" sz="2700" dirty="0" err="1"/>
              <a:t>bốt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99F14-9668-4A56-8BEA-E16C550FD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352"/>
          <a:stretch/>
        </p:blipFill>
        <p:spPr>
          <a:xfrm>
            <a:off x="1386808" y="1732167"/>
            <a:ext cx="8926657" cy="3149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5113C2-F4EA-4EDE-80CC-95D20728B940}"/>
              </a:ext>
            </a:extLst>
          </p:cNvPr>
          <p:cNvSpPr txBox="1"/>
          <p:nvPr/>
        </p:nvSpPr>
        <p:spPr>
          <a:xfrm>
            <a:off x="476283" y="5152317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6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9BB9830-9CB8-450A-9FD2-84999F356C40}"/>
              </a:ext>
            </a:extLst>
          </p:cNvPr>
          <p:cNvGrpSpPr/>
          <p:nvPr/>
        </p:nvGrpSpPr>
        <p:grpSpPr>
          <a:xfrm>
            <a:off x="1022805" y="1181673"/>
            <a:ext cx="3899353" cy="4616060"/>
            <a:chOff x="1806575" y="789787"/>
            <a:chExt cx="3899353" cy="46160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5196419-EAFB-401F-B81F-8E1398835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269AEC-09C7-4247-BC41-D380774F2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91136F-87F8-45FB-9E97-CF3DA6E82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712CE0-DDC1-410E-8116-53371975D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FD86E8-E6AF-4205-BA44-01D441FF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B3B802-7EA3-43E6-A1E4-6D2599B2B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DFA10F-D4D0-4CC7-A179-DABB6451C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48B778-B362-4976-B822-8D2133FB779A}"/>
                </a:ext>
              </a:extLst>
            </p:cNvPr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CE8A16-EE36-4B1B-84C9-65B1C8FB3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DE97AC-BBDD-4F8D-9C4E-881C6822F77E}"/>
                </a:ext>
              </a:extLst>
            </p:cNvPr>
            <p:cNvCxnSpPr>
              <a:cxnSpLocks/>
            </p:cNvCxnSpPr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1D9058-8F5B-4FC3-9CDB-C1343A9931F0}"/>
              </a:ext>
            </a:extLst>
          </p:cNvPr>
          <p:cNvSpPr txBox="1"/>
          <p:nvPr/>
        </p:nvSpPr>
        <p:spPr>
          <a:xfrm>
            <a:off x="2124771" y="349484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A13C4-8CD5-496B-B24A-00F357C4C2D4}"/>
              </a:ext>
            </a:extLst>
          </p:cNvPr>
          <p:cNvSpPr txBox="1"/>
          <p:nvPr/>
        </p:nvSpPr>
        <p:spPr>
          <a:xfrm>
            <a:off x="8371810" y="349483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AACCA0-29A5-49C4-84B4-ABD2E5E9C2B5}"/>
              </a:ext>
            </a:extLst>
          </p:cNvPr>
          <p:cNvGrpSpPr/>
          <p:nvPr/>
        </p:nvGrpSpPr>
        <p:grpSpPr>
          <a:xfrm>
            <a:off x="6121401" y="1742769"/>
            <a:ext cx="5047794" cy="3953693"/>
            <a:chOff x="6096000" y="1195463"/>
            <a:chExt cx="5047794" cy="39536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38D8FE0-6F21-438A-A2CD-86752D79D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ACB4982-0F53-47CB-A966-DCD3A70E3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CE824A2-C878-47AD-AA75-14F97CCEF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FF533B8-8566-43EF-817C-B8F66CAE7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0E7FA9-CF0C-466E-830E-238936A28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247B7F-2424-49D5-827E-A2ECE961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A8017C-05BF-410F-8C71-12CF9ADB7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D524E5-F89E-4D91-ADCF-0DF5452EA366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222044-E798-496F-9287-08632FC50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17624C0-80A9-4AEC-9B00-6E818172D9A6}"/>
                </a:ext>
              </a:extLst>
            </p:cNvPr>
            <p:cNvCxnSpPr>
              <a:cxnSpLocks/>
            </p:cNvCxnSpPr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A40B45-F8FA-4B7A-8A11-1B67E1001F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01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302278" y="-1196693"/>
            <a:ext cx="5642488" cy="101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2089535" y="761881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11196342" y="3167528"/>
            <a:ext cx="1039877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705513" y="5496327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FFD5A6-A8AB-45A9-9DC4-3E0B315D94CB}"/>
              </a:ext>
            </a:extLst>
          </p:cNvPr>
          <p:cNvSpPr txBox="1"/>
          <p:nvPr/>
        </p:nvSpPr>
        <p:spPr>
          <a:xfrm>
            <a:off x="4057977" y="1289662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>
                <a:solidFill>
                  <a:srgbClr val="FF0000"/>
                </a:solidFill>
                <a:ea typeface="微软雅黑"/>
                <a:cs typeface="Arial" panose="020B0604020202020204" pitchFamily="34" charset="0"/>
              </a:rPr>
              <a:t>YÊU CẦU CẦN ĐẠT</a:t>
            </a:r>
            <a:endParaRPr lang="en-US" sz="3200">
              <a:solidFill>
                <a:srgbClr val="FF0000"/>
              </a:solidFill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93AE908E-3421-4B3B-8BB1-E4EC942DE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0820" y="2720057"/>
            <a:ext cx="515341" cy="850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9E71A6-C233-4129-AB64-F6FB7744F6A1}"/>
              </a:ext>
            </a:extLst>
          </p:cNvPr>
          <p:cNvSpPr txBox="1"/>
          <p:nvPr/>
        </p:nvSpPr>
        <p:spPr>
          <a:xfrm>
            <a:off x="2942508" y="2385676"/>
            <a:ext cx="867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prstClr val="black"/>
                </a:solidFill>
                <a:ea typeface="Cambria" panose="02040503050406030204" pitchFamily="18" charset="0"/>
                <a:cs typeface="Arial" panose="020B0604020202020204" pitchFamily="34" charset="0"/>
              </a:rPr>
              <a:t>Ôn tập, củng cố </a:t>
            </a: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  <a:cs typeface="Arial" panose="020B0604020202020204" pitchFamily="34" charset="0"/>
              </a:rPr>
              <a:t>nhận dạng, nhận biết điểm, đoạn thẳng, đường cong, ba điểm thẳng hàng, hình tứ giác, khối trụ, khối cầu.</a:t>
            </a:r>
            <a:endParaRPr lang="en-US" sz="3200" b="1">
              <a:solidFill>
                <a:prstClr val="black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726" y="513739"/>
            <a:ext cx="11002299" cy="571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28968">
            <a:off x="10131404" y="4577823"/>
            <a:ext cx="2494081" cy="250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85305" y="-295906"/>
            <a:ext cx="1956993" cy="211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9490" y="239122"/>
            <a:ext cx="2426752" cy="133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45922" y="0"/>
            <a:ext cx="737352" cy="99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615954">
            <a:off x="-47311" y="5384688"/>
            <a:ext cx="1897429" cy="67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614A93-D4FE-4FBA-80B2-80861E4D515F}"/>
              </a:ext>
            </a:extLst>
          </p:cNvPr>
          <p:cNvSpPr txBox="1"/>
          <p:nvPr/>
        </p:nvSpPr>
        <p:spPr>
          <a:xfrm>
            <a:off x="2152562" y="2157397"/>
            <a:ext cx="85431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Times New Roman" pitchFamily="18" charset="0"/>
                <a:sym typeface="Arial"/>
              </a:rPr>
              <a:t>CHÀO TẠM BIỆT VÀ HẸN GẶP LẠI!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7030A0"/>
                  </a:solidFill>
                </a:rPr>
                <a:t>CHỦ ĐỀ </a:t>
              </a:r>
              <a:r>
                <a:rPr lang="en-US" sz="2800" dirty="0">
                  <a:solidFill>
                    <a:srgbClr val="7030A0"/>
                  </a:solidFill>
                </a:rPr>
                <a:t>14</a:t>
              </a:r>
              <a:endParaRPr lang="vi-VN" sz="2800" dirty="0">
                <a:solidFill>
                  <a:srgbClr val="7030A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275905" y="682173"/>
            <a:ext cx="526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330795" y="2405667"/>
            <a:ext cx="9035459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BÀI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72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ÔN TẬP </a:t>
            </a:r>
            <a:r>
              <a:rPr lang="en-US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HÌNH HỌC</a:t>
            </a:r>
            <a:endParaRPr lang="vi-VN" sz="48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9803"/>
            </a:srgbClr>
          </a:solidFill>
          <a:ln>
            <a:noFill/>
          </a:ln>
        </p:spPr>
      </p: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525596" y="-399630"/>
            <a:ext cx="5551877" cy="793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/>
          <p:nvPr/>
        </p:nvSpPr>
        <p:spPr>
          <a:xfrm>
            <a:off x="3162252" y="2892151"/>
            <a:ext cx="583218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KHỞI ĐỘNG</a:t>
            </a:r>
            <a:endParaRPr kumimoji="0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75018">
            <a:off x="8502859" y="1163222"/>
            <a:ext cx="2486425" cy="1112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9336">
            <a:off x="1232648" y="3926128"/>
            <a:ext cx="1770079" cy="172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7042">
            <a:off x="3473052" y="545723"/>
            <a:ext cx="2111589" cy="70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0"/>
            <a:ext cx="5105400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8199">
            <a:off x="4041129" y="2095799"/>
            <a:ext cx="3960806" cy="3811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1343127" y="3057611"/>
            <a:ext cx="2743200" cy="2639710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981200"/>
            <a:ext cx="838200" cy="12031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22179" y="3124200"/>
            <a:ext cx="1207475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53500" y="4809022"/>
            <a:ext cx="838200" cy="9745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86654" y="5723554"/>
            <a:ext cx="1097395" cy="1134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6047" y="4694722"/>
            <a:ext cx="838200" cy="12031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88690" y="5723554"/>
            <a:ext cx="1184983" cy="1134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2600" y="2286000"/>
            <a:ext cx="838200" cy="12031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713124" y="3429000"/>
            <a:ext cx="1318951" cy="11684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534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47291" y="695844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nào dưới đây là hình trụ?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38657">
            <a:off x="2862492" y="3548293"/>
            <a:ext cx="959812" cy="959812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5" y="3539557"/>
            <a:ext cx="914400" cy="9144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6" y="3539555"/>
            <a:ext cx="914400" cy="914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6600" y="5867400"/>
            <a:ext cx="12192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757" y="2590800"/>
            <a:ext cx="1219200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295669" y="4640711"/>
            <a:ext cx="1066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6" y="3539557"/>
            <a:ext cx="914400" cy="9144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757422" y="2517430"/>
            <a:ext cx="1066800" cy="6669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2682A-74CA-4710-BEA6-F540D3110A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86" y="3010032"/>
            <a:ext cx="1267971" cy="12679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C981CC-8838-4D69-920F-E2131F5F48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124" y="3455315"/>
            <a:ext cx="1318951" cy="11421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75D469-6F3B-49E9-8E07-461FC8C179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05" y="5765901"/>
            <a:ext cx="1097395" cy="10973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5A104C-25CA-4047-BF02-15D266E464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841" y="5638753"/>
            <a:ext cx="1318951" cy="1318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5 C 0.05347 0.00648 0.1415 -0.02686 0.23004 -0.05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C 3.33333E-6 0.00023 0.09323 0.2 0.18715 0.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393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1343126" y="3057612"/>
            <a:ext cx="2743200" cy="2639710"/>
          </a:xfrm>
          <a:prstGeom prst="rect">
            <a:avLst/>
          </a:prstGeom>
        </p:spPr>
      </p:pic>
      <p:pic>
        <p:nvPicPr>
          <p:cNvPr id="6" name="Picture 5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2093"/>
            <a:ext cx="7658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55793" y="622897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nào dưới đây là đường cong?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5792" y="4480879"/>
            <a:ext cx="838200" cy="1203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62170" y="5626276"/>
            <a:ext cx="1334083" cy="1231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42186" y="3423185"/>
            <a:ext cx="1117110" cy="1117110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42186" y="3423186"/>
            <a:ext cx="1117110" cy="1117110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42186" y="3423186"/>
            <a:ext cx="1117110" cy="1117110"/>
          </a:xfrm>
          <a:prstGeom prst="rect">
            <a:avLst/>
          </a:prstGeom>
        </p:spPr>
      </p:pic>
      <p:pic>
        <p:nvPicPr>
          <p:cNvPr id="13" name="Picture 12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97845" y="3478845"/>
            <a:ext cx="1014112" cy="101411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581400" y="6096000"/>
            <a:ext cx="12192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93085" y="4511842"/>
            <a:ext cx="838200" cy="12031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12211" y="5626276"/>
            <a:ext cx="2107990" cy="850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nip Single Corner Rectangle 16"/>
          <p:cNvSpPr/>
          <p:nvPr/>
        </p:nvSpPr>
        <p:spPr>
          <a:xfrm>
            <a:off x="9067800" y="4848234"/>
            <a:ext cx="990600" cy="609600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828800"/>
            <a:ext cx="838200" cy="12031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29200" y="3019864"/>
            <a:ext cx="1543255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86200" y="3124200"/>
            <a:ext cx="990600" cy="457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2362200"/>
            <a:ext cx="997458" cy="14317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001000" y="3733800"/>
            <a:ext cx="1758958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44429" y="3810000"/>
            <a:ext cx="1066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0695A4-FA84-42A2-91B3-417AE1C529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9" r="17217" b="62244"/>
          <a:stretch/>
        </p:blipFill>
        <p:spPr>
          <a:xfrm>
            <a:off x="5162170" y="3035906"/>
            <a:ext cx="1334083" cy="545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F02756-31DA-4400-9C78-F90150FDB1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285" y="3778769"/>
            <a:ext cx="1511479" cy="5037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21051C-DC87-4D01-B3FC-2AAB48DD7E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32793" r="31964" b="8691"/>
          <a:stretch/>
        </p:blipFill>
        <p:spPr>
          <a:xfrm>
            <a:off x="7391402" y="5719071"/>
            <a:ext cx="1558830" cy="6710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C80A520-011D-4A2F-AD9E-E85468B25BB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" t="37756" r="72947" b="6613"/>
          <a:stretch/>
        </p:blipFill>
        <p:spPr>
          <a:xfrm>
            <a:off x="5441239" y="5721000"/>
            <a:ext cx="838200" cy="1038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6459 0.163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77292 0.130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3125 -0.30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7292 0.130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302278" y="-1196693"/>
            <a:ext cx="5642488" cy="101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2089535" y="761881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11196342" y="3167528"/>
            <a:ext cx="1039877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705513" y="5496327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FFD5A6-A8AB-45A9-9DC4-3E0B315D94CB}"/>
              </a:ext>
            </a:extLst>
          </p:cNvPr>
          <p:cNvSpPr txBox="1"/>
          <p:nvPr/>
        </p:nvSpPr>
        <p:spPr>
          <a:xfrm>
            <a:off x="4057977" y="1289662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YÊU CẦU CẦN ĐẠT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93AE908E-3421-4B3B-8BB1-E4EC942DE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0820" y="2720057"/>
            <a:ext cx="515341" cy="850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9E71A6-C233-4129-AB64-F6FB7744F6A1}"/>
              </a:ext>
            </a:extLst>
          </p:cNvPr>
          <p:cNvSpPr txBox="1"/>
          <p:nvPr/>
        </p:nvSpPr>
        <p:spPr>
          <a:xfrm>
            <a:off x="2942508" y="2385676"/>
            <a:ext cx="867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Ôn tập, củng cố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nhận dạng, nhận biết điểm, đoạn thẳng, đường cong, ba điểm thẳng hàng, hình tứ giác, khối trụ, khối cầu.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9803"/>
            </a:srgbClr>
          </a:solidFill>
          <a:ln>
            <a:noFill/>
          </a:ln>
        </p:spPr>
      </p: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525596" y="-399630"/>
            <a:ext cx="5551877" cy="793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/>
          <p:nvPr/>
        </p:nvSpPr>
        <p:spPr>
          <a:xfrm>
            <a:off x="3162252" y="2892151"/>
            <a:ext cx="583218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 TẬP</a:t>
            </a:r>
            <a:endParaRPr kumimoji="0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75018">
            <a:off x="8502859" y="1163222"/>
            <a:ext cx="2486425" cy="1112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9336">
            <a:off x="1232648" y="3926128"/>
            <a:ext cx="1770079" cy="172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7042">
            <a:off x="3473052" y="545723"/>
            <a:ext cx="2111589" cy="70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19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684819" cy="523220"/>
            <a:chOff x="4975091" y="695644"/>
            <a:chExt cx="768481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247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450D1739-2440-448C-AB5E-A44E0927A123}"/>
              </a:ext>
            </a:extLst>
          </p:cNvPr>
          <p:cNvGrpSpPr/>
          <p:nvPr/>
        </p:nvGrpSpPr>
        <p:grpSpPr>
          <a:xfrm>
            <a:off x="1348533" y="1473968"/>
            <a:ext cx="4873809" cy="3357158"/>
            <a:chOff x="925019" y="1469389"/>
            <a:chExt cx="4873809" cy="3357158"/>
          </a:xfrm>
        </p:grpSpPr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id="{1177AC4D-A1FB-4870-9F5C-CC214C1E9E90}"/>
                </a:ext>
              </a:extLst>
            </p:cNvPr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94AB701B-95E9-49F6-8F21-9A3E22BAAC36}"/>
                </a:ext>
              </a:extLst>
            </p:cNvPr>
            <p:cNvCxnSpPr>
              <a:cxnSpLocks/>
              <a:stCxn id="104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B3AF431-B219-49E9-B8AD-2216C6166942}"/>
                </a:ext>
              </a:extLst>
            </p:cNvPr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2DDE1D9D-D808-4C54-A12C-382FC0696A3C}"/>
                </a:ext>
              </a:extLst>
            </p:cNvPr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9650A67D-3467-40FF-A18A-B8FAA42553AC}"/>
                </a:ext>
              </a:extLst>
            </p:cNvPr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B521CDA-2F9A-4029-9485-1D8A4F715A6E}"/>
                </a:ext>
              </a:extLst>
            </p:cNvPr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6096000" y="4347297"/>
            <a:ext cx="1993304" cy="2067007"/>
          </a:xfrm>
          <a:prstGeom prst="rect">
            <a:avLst/>
          </a:prstGeom>
        </p:spPr>
      </p:pic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F7F22251-46EB-4718-817A-838F43327F4A}"/>
              </a:ext>
            </a:extLst>
          </p:cNvPr>
          <p:cNvCxnSpPr>
            <a:cxnSpLocks/>
          </p:cNvCxnSpPr>
          <p:nvPr/>
        </p:nvCxnSpPr>
        <p:spPr>
          <a:xfrm>
            <a:off x="2604953" y="194716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3762C004-786F-473D-8FB4-FFDE80F44A5E}"/>
              </a:ext>
            </a:extLst>
          </p:cNvPr>
          <p:cNvCxnSpPr>
            <a:cxnSpLocks/>
          </p:cNvCxnSpPr>
          <p:nvPr/>
        </p:nvCxnSpPr>
        <p:spPr>
          <a:xfrm>
            <a:off x="2622328" y="195351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751BD79-B6C0-4BBD-A12E-E22160C798CF}"/>
              </a:ext>
            </a:extLst>
          </p:cNvPr>
          <p:cNvCxnSpPr>
            <a:cxnSpLocks/>
          </p:cNvCxnSpPr>
          <p:nvPr/>
        </p:nvCxnSpPr>
        <p:spPr>
          <a:xfrm flipH="1">
            <a:off x="1773605" y="199368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DE33E84-D4B0-4F0A-B199-F36C8764C0DE}"/>
              </a:ext>
            </a:extLst>
          </p:cNvPr>
          <p:cNvCxnSpPr>
            <a:cxnSpLocks/>
            <a:stCxn id="1042" idx="2"/>
          </p:cNvCxnSpPr>
          <p:nvPr/>
        </p:nvCxnSpPr>
        <p:spPr>
          <a:xfrm>
            <a:off x="1772047" y="434729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8128D6BF-D0F4-49CF-8EAF-385FF42BC777}"/>
              </a:ext>
            </a:extLst>
          </p:cNvPr>
          <p:cNvCxnSpPr>
            <a:cxnSpLocks/>
          </p:cNvCxnSpPr>
          <p:nvPr/>
        </p:nvCxnSpPr>
        <p:spPr>
          <a:xfrm>
            <a:off x="3781368" y="435412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4981322-AE18-4E65-8F80-24DFDF9831DB}"/>
              </a:ext>
            </a:extLst>
          </p:cNvPr>
          <p:cNvCxnSpPr>
            <a:cxnSpLocks/>
            <a:endCxn id="1042" idx="4"/>
          </p:cNvCxnSpPr>
          <p:nvPr/>
        </p:nvCxnSpPr>
        <p:spPr>
          <a:xfrm flipV="1">
            <a:off x="1772047" y="434729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5523351" y="197526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  <p:tag name="INKNOELEADERBOARD" val="18321367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E69138"/>
      </a:lt1>
      <a:dk2>
        <a:srgbClr val="FFFFFF"/>
      </a:dk2>
      <a:lt2>
        <a:srgbClr val="F5D203"/>
      </a:lt2>
      <a:accent1>
        <a:srgbClr val="88C100"/>
      </a:accent1>
      <a:accent2>
        <a:srgbClr val="CCD420"/>
      </a:accent2>
      <a:accent3>
        <a:srgbClr val="63CAC3"/>
      </a:accent3>
      <a:accent4>
        <a:srgbClr val="01819A"/>
      </a:accent4>
      <a:accent5>
        <a:srgbClr val="A46FDB"/>
      </a:accent5>
      <a:accent6>
        <a:srgbClr val="F77C7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333</Words>
  <Application>Microsoft Office PowerPoint</Application>
  <PresentationFormat>Widescreen</PresentationFormat>
  <Paragraphs>66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Barlow Condensed</vt:lpstr>
      <vt:lpstr>Barriecito</vt:lpstr>
      <vt:lpstr>Calibri</vt:lpstr>
      <vt:lpstr>Gochi Hand</vt:lpstr>
      <vt:lpstr>Handlee</vt:lpstr>
      <vt:lpstr>Ranchers</vt:lpstr>
      <vt:lpstr>Times New Roman</vt:lpstr>
      <vt:lpstr>UTM Cookies</vt:lpstr>
      <vt:lpstr>Office Theme</vt:lpstr>
      <vt:lpstr>SlidesMania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377</cp:revision>
  <dcterms:created xsi:type="dcterms:W3CDTF">2021-06-02T01:34:28Z</dcterms:created>
  <dcterms:modified xsi:type="dcterms:W3CDTF">2025-05-12T16:12:02Z</dcterms:modified>
</cp:coreProperties>
</file>