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1" r:id="rId2"/>
    <p:sldMasterId id="2147483693" r:id="rId3"/>
  </p:sldMasterIdLst>
  <p:notesMasterIdLst>
    <p:notesMasterId r:id="rId16"/>
  </p:notesMasterIdLst>
  <p:sldIdLst>
    <p:sldId id="256" r:id="rId4"/>
    <p:sldId id="337" r:id="rId5"/>
    <p:sldId id="258" r:id="rId6"/>
    <p:sldId id="265" r:id="rId7"/>
    <p:sldId id="339" r:id="rId8"/>
    <p:sldId id="334" r:id="rId9"/>
    <p:sldId id="333" r:id="rId10"/>
    <p:sldId id="319" r:id="rId11"/>
    <p:sldId id="332" r:id="rId12"/>
    <p:sldId id="335" r:id="rId13"/>
    <p:sldId id="338" r:id="rId14"/>
    <p:sldId id="2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06E76-5EFA-4CED-8350-3E061603250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56420-2269-4B95-9861-5554F84E3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96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5385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8697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9058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0513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7103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214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Home">
  <p:cSld name="001 Home">
    <p:bg>
      <p:bgPr>
        <a:solidFill>
          <a:schemeClr val="lt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16" name="Google Shape;16;p2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9" name="Google Shape;19;p2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21" name="Google Shape;21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" name="Google Shape;24;p2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8" name="Google Shape;28;p2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30" name="Google Shape;30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3" name="Google Shape;33;p2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" name="Google Shape;37;p2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39" name="Google Shape;39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2" name="Google Shape;42;p2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" name="Google Shape;46;p2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48" name="Google Shape;48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" name="Google Shape;51;p2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5" name="Google Shape;55;p2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57" name="Google Shape;57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0" name="Google Shape;60;p2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4" name="Google Shape;64;p2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65" name="Google Shape;65;p2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2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/>
          <p:nvPr/>
        </p:nvSpPr>
        <p:spPr>
          <a:xfrm>
            <a:off x="2241200" y="4209426"/>
            <a:ext cx="6977525" cy="1901445"/>
          </a:xfrm>
          <a:custGeom>
            <a:avLst/>
            <a:gdLst/>
            <a:ahLst/>
            <a:cxnLst/>
            <a:rect l="l" t="t" r="r" b="b"/>
            <a:pathLst>
              <a:path w="279101" h="82127" extrusionOk="0">
                <a:moveTo>
                  <a:pt x="0" y="100"/>
                </a:moveTo>
                <a:cubicBezTo>
                  <a:pt x="6773" y="897"/>
                  <a:pt x="38947" y="-1892"/>
                  <a:pt x="40640" y="4881"/>
                </a:cubicBezTo>
                <a:cubicBezTo>
                  <a:pt x="42333" y="11654"/>
                  <a:pt x="2391" y="34365"/>
                  <a:pt x="10160" y="40740"/>
                </a:cubicBezTo>
                <a:cubicBezTo>
                  <a:pt x="17929" y="47115"/>
                  <a:pt x="81778" y="36258"/>
                  <a:pt x="87256" y="43131"/>
                </a:cubicBezTo>
                <a:cubicBezTo>
                  <a:pt x="92734" y="50004"/>
                  <a:pt x="11056" y="80783"/>
                  <a:pt x="43030" y="81978"/>
                </a:cubicBezTo>
                <a:cubicBezTo>
                  <a:pt x="75004" y="83173"/>
                  <a:pt x="239756" y="55582"/>
                  <a:pt x="279101" y="50303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1" name="Google Shape;71;p2"/>
          <p:cNvGrpSpPr/>
          <p:nvPr/>
        </p:nvGrpSpPr>
        <p:grpSpPr>
          <a:xfrm rot="-985835">
            <a:off x="1357221" y="2152562"/>
            <a:ext cx="1153636" cy="2102402"/>
            <a:chOff x="5930618" y="1536098"/>
            <a:chExt cx="1609023" cy="2932306"/>
          </a:xfrm>
        </p:grpSpPr>
        <p:grpSp>
          <p:nvGrpSpPr>
            <p:cNvPr id="72" name="Google Shape;72;p2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73" name="Google Shape;73;p2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2"/>
          <p:cNvSpPr/>
          <p:nvPr/>
        </p:nvSpPr>
        <p:spPr>
          <a:xfrm>
            <a:off x="825206" y="737100"/>
            <a:ext cx="8887327" cy="1126018"/>
          </a:xfrm>
          <a:custGeom>
            <a:avLst/>
            <a:gdLst/>
            <a:ahLst/>
            <a:cxnLst/>
            <a:rect l="l" t="t" r="r" b="b"/>
            <a:pathLst>
              <a:path w="8887327" h="1126018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747749"/>
                </a:lnTo>
                <a:lnTo>
                  <a:pt x="8819387" y="744513"/>
                </a:lnTo>
                <a:lnTo>
                  <a:pt x="8698274" y="780847"/>
                </a:lnTo>
                <a:lnTo>
                  <a:pt x="8631662" y="998850"/>
                </a:lnTo>
                <a:lnTo>
                  <a:pt x="8365215" y="1023072"/>
                </a:lnTo>
                <a:cubicBezTo>
                  <a:pt x="8359831" y="1017688"/>
                  <a:pt x="8340998" y="998854"/>
                  <a:pt x="8340992" y="998850"/>
                </a:cubicBezTo>
                <a:cubicBezTo>
                  <a:pt x="8327433" y="988003"/>
                  <a:pt x="8312733" y="978664"/>
                  <a:pt x="8298603" y="968571"/>
                </a:cubicBezTo>
                <a:lnTo>
                  <a:pt x="8122990" y="829292"/>
                </a:lnTo>
                <a:lnTo>
                  <a:pt x="8056378" y="823236"/>
                </a:lnTo>
                <a:lnTo>
                  <a:pt x="7802041" y="926182"/>
                </a:lnTo>
                <a:lnTo>
                  <a:pt x="7717262" y="1083628"/>
                </a:lnTo>
                <a:lnTo>
                  <a:pt x="7414481" y="1095740"/>
                </a:lnTo>
                <a:lnTo>
                  <a:pt x="7105644" y="823236"/>
                </a:lnTo>
                <a:lnTo>
                  <a:pt x="6609082" y="853514"/>
                </a:lnTo>
                <a:lnTo>
                  <a:pt x="6748362" y="944349"/>
                </a:lnTo>
                <a:lnTo>
                  <a:pt x="6076187" y="1023072"/>
                </a:lnTo>
                <a:lnTo>
                  <a:pt x="5664404" y="865626"/>
                </a:lnTo>
                <a:lnTo>
                  <a:pt x="5482735" y="805069"/>
                </a:lnTo>
                <a:lnTo>
                  <a:pt x="5083064" y="938293"/>
                </a:lnTo>
                <a:lnTo>
                  <a:pt x="4943784" y="1077573"/>
                </a:lnTo>
                <a:lnTo>
                  <a:pt x="4586502" y="926182"/>
                </a:lnTo>
                <a:lnTo>
                  <a:pt x="4235276" y="962516"/>
                </a:lnTo>
                <a:lnTo>
                  <a:pt x="4156552" y="998850"/>
                </a:lnTo>
                <a:lnTo>
                  <a:pt x="3884049" y="1041239"/>
                </a:lnTo>
                <a:lnTo>
                  <a:pt x="3787159" y="974627"/>
                </a:lnTo>
                <a:cubicBezTo>
                  <a:pt x="3756138" y="974627"/>
                  <a:pt x="3823657" y="975207"/>
                  <a:pt x="3720547" y="956460"/>
                </a:cubicBezTo>
                <a:cubicBezTo>
                  <a:pt x="3696633" y="952112"/>
                  <a:pt x="3672102" y="952423"/>
                  <a:pt x="3647880" y="950405"/>
                </a:cubicBezTo>
                <a:lnTo>
                  <a:pt x="3478322" y="956460"/>
                </a:lnTo>
                <a:lnTo>
                  <a:pt x="3393543" y="1023072"/>
                </a:lnTo>
                <a:cubicBezTo>
                  <a:pt x="3368338" y="1023072"/>
                  <a:pt x="3389403" y="1022434"/>
                  <a:pt x="3332987" y="1041239"/>
                </a:cubicBezTo>
                <a:lnTo>
                  <a:pt x="3236097" y="1071517"/>
                </a:lnTo>
                <a:lnTo>
                  <a:pt x="3127096" y="1071517"/>
                </a:lnTo>
                <a:lnTo>
                  <a:pt x="2769813" y="1059406"/>
                </a:lnTo>
                <a:cubicBezTo>
                  <a:pt x="2674578" y="1059406"/>
                  <a:pt x="2720978" y="1063739"/>
                  <a:pt x="2630534" y="1047295"/>
                </a:cubicBezTo>
                <a:lnTo>
                  <a:pt x="2648701" y="1010961"/>
                </a:lnTo>
                <a:lnTo>
                  <a:pt x="2781925" y="883793"/>
                </a:lnTo>
                <a:lnTo>
                  <a:pt x="2569978" y="895904"/>
                </a:lnTo>
                <a:lnTo>
                  <a:pt x="2485199" y="914071"/>
                </a:lnTo>
                <a:lnTo>
                  <a:pt x="2509421" y="1119962"/>
                </a:lnTo>
                <a:lnTo>
                  <a:pt x="1994693" y="1053350"/>
                </a:lnTo>
                <a:cubicBezTo>
                  <a:pt x="1960921" y="1036465"/>
                  <a:pt x="2009892" y="1064780"/>
                  <a:pt x="1976526" y="1023072"/>
                </a:cubicBezTo>
                <a:cubicBezTo>
                  <a:pt x="1964901" y="1008540"/>
                  <a:pt x="1948267" y="998849"/>
                  <a:pt x="1934137" y="986738"/>
                </a:cubicBezTo>
                <a:lnTo>
                  <a:pt x="1637411" y="883793"/>
                </a:lnTo>
                <a:lnTo>
                  <a:pt x="1322518" y="956460"/>
                </a:lnTo>
                <a:lnTo>
                  <a:pt x="1377019" y="1059406"/>
                </a:lnTo>
                <a:lnTo>
                  <a:pt x="1165072" y="1095740"/>
                </a:lnTo>
                <a:cubicBezTo>
                  <a:pt x="1161035" y="1095740"/>
                  <a:pt x="1156709" y="1097240"/>
                  <a:pt x="1152960" y="1095740"/>
                </a:cubicBezTo>
                <a:cubicBezTo>
                  <a:pt x="1131017" y="1086962"/>
                  <a:pt x="1109595" y="1054229"/>
                  <a:pt x="1098460" y="1041239"/>
                </a:cubicBezTo>
                <a:lnTo>
                  <a:pt x="874401" y="889848"/>
                </a:lnTo>
                <a:lnTo>
                  <a:pt x="777511" y="877737"/>
                </a:lnTo>
                <a:lnTo>
                  <a:pt x="462619" y="1126018"/>
                </a:lnTo>
                <a:lnTo>
                  <a:pt x="0" y="912501"/>
                </a:ln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" name="Google Shape;92;p2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93" name="Google Shape;93;p2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2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873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66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333">
                <a:solidFill>
                  <a:srgbClr val="888888"/>
                </a:solidFill>
              </a:defRPr>
            </a:lvl1pPr>
            <a:lvl2pPr marL="609630" lvl="1" indent="-152408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200">
                <a:solidFill>
                  <a:srgbClr val="888888"/>
                </a:solidFill>
              </a:defRPr>
            </a:lvl2pPr>
            <a:lvl3pPr marL="914446" lvl="2" indent="-152408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067">
                <a:solidFill>
                  <a:srgbClr val="888888"/>
                </a:solidFill>
              </a:defRPr>
            </a:lvl3pPr>
            <a:lvl4pPr marL="1219261" lvl="3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4pPr>
            <a:lvl5pPr marL="1524076" lvl="4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5pPr>
            <a:lvl6pPr marL="1828891" lvl="5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6pPr>
            <a:lvl7pPr marL="2133707" lvl="6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7pPr>
            <a:lvl8pPr marL="2438522" lvl="7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8pPr>
            <a:lvl9pPr marL="2743337" lvl="8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9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86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44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87881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33"/>
            </a:lvl1pPr>
            <a:lvl2pPr marL="609630" lvl="1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67"/>
            </a:lvl2pPr>
            <a:lvl3pPr marL="914446" lvl="2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261" lvl="3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4pPr>
            <a:lvl5pPr marL="1524076" lvl="4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33"/>
            </a:lvl5pPr>
            <a:lvl6pPr marL="1828891" lvl="5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6pPr>
            <a:lvl7pPr marL="2133707" lvl="6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7pPr>
            <a:lvl8pPr marL="2438522" lvl="7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8pPr>
            <a:lvl9pPr marL="2743337" lvl="8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53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17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6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56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3154892" y="1447800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1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23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699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735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uesday">
  <p:cSld name="003 Tuesday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4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235" name="Google Shape;235;p4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8" name="Google Shape;238;p4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239" name="Google Shape;239;p4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41;p4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242" name="Google Shape;242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3" name="Google Shape;243;p4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5" name="Google Shape;245;p4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7" name="Google Shape;247;p4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9" name="Google Shape;249;p4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50" name="Google Shape;250;p4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251" name="Google Shape;251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2" name="Google Shape;252;p4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4" name="Google Shape;254;p4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6" name="Google Shape;256;p4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8" name="Google Shape;258;p4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59" name="Google Shape;259;p4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260" name="Google Shape;260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3" name="Google Shape;263;p4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7" name="Google Shape;267;p4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68" name="Google Shape;268;p4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269" name="Google Shape;269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2" name="Google Shape;272;p4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4" name="Google Shape;274;p4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6" name="Google Shape;276;p4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277" name="Google Shape;277;p4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4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" name="Google Shape;282;p4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283" name="Google Shape;283;p4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4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300" name="Google Shape;300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3" name="Google Shape;303;p4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5" name="Google Shape;305;p4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7" name="Google Shape;307;p4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308" name="Google Shape;308;p4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309" name="Google Shape;309;p4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310" name="Google Shape;310;p4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311" name="Google Shape;311;p4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0" name="Google Shape;320;p4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4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4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4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p4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Google Shape;330;p4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1" name="Google Shape;331;p4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2" name="Google Shape;332;p4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3" name="Google Shape;333;p4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4" name="Google Shape;334;p4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5" name="Google Shape;335;p4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9497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94633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47269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14123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889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475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49079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61069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99134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9931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304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Wednesday">
  <p:cSld name="004 Wednesday">
    <p:bg>
      <p:bgPr>
        <a:solidFill>
          <a:schemeClr val="accent3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5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343" name="Google Shape;343;p5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4" name="Google Shape;344;p5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6" name="Google Shape;346;p5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47" name="Google Shape;347;p5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348" name="Google Shape;348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1" name="Google Shape;351;p5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3" name="Google Shape;353;p5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5" name="Google Shape;355;p5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356" name="Google Shape;356;p5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8" name="Google Shape;358;p5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359" name="Google Shape;359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0" name="Google Shape;360;p5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2" name="Google Shape;362;p5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4" name="Google Shape;364;p5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6" name="Google Shape;366;p5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67" name="Google Shape;367;p5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368" name="Google Shape;368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9" name="Google Shape;369;p5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1" name="Google Shape;371;p5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3" name="Google Shape;373;p5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5" name="Google Shape;375;p5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76" name="Google Shape;376;p5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377" name="Google Shape;377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8" name="Google Shape;378;p5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0" name="Google Shape;380;p5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4" name="Google Shape;384;p5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385" name="Google Shape;385;p5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p5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0" name="Google Shape;390;p5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391" name="Google Shape;391;p5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5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408" name="Google Shape;408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09" name="Google Shape;409;p5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1" name="Google Shape;411;p5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3" name="Google Shape;413;p5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5" name="Google Shape;415;p5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416" name="Google Shape;416;p5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417" name="Google Shape;417;p5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418" name="Google Shape;418;p5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419" name="Google Shape;419;p5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5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5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5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5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5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5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5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5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8" name="Google Shape;428;p5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5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5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5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5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5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7" name="Google Shape;437;p5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8" name="Google Shape;438;p5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39" name="Google Shape;439;p5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0" name="Google Shape;440;p5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1" name="Google Shape;441;p5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2" name="Google Shape;442;p5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3" name="Google Shape;443;p5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5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5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5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6233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0589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80803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20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72972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288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3716000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1371600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1371600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13716000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37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36900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50065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747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312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Thursday">
  <p:cSld name="005 Thursday">
    <p:bg>
      <p:bgPr>
        <a:solidFill>
          <a:schemeClr val="accent4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6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451" name="Google Shape;451;p6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2" name="Google Shape;452;p6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4" name="Google Shape;454;p6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55" name="Google Shape;455;p6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456" name="Google Shape;456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7" name="Google Shape;457;p6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9" name="Google Shape;459;p6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1" name="Google Shape;461;p6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3" name="Google Shape;463;p6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64" name="Google Shape;464;p6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465" name="Google Shape;465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6" name="Google Shape;466;p6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8" name="Google Shape;468;p6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0" name="Google Shape;470;p6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2" name="Google Shape;472;p6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473" name="Google Shape;473;p6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5" name="Google Shape;475;p6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476" name="Google Shape;476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7" name="Google Shape;477;p6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9" name="Google Shape;479;p6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1" name="Google Shape;481;p6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3" name="Google Shape;483;p6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84" name="Google Shape;484;p6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485" name="Google Shape;485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8" name="Google Shape;488;p6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2" name="Google Shape;492;p6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493" name="Google Shape;493;p6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6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6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6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7" name="Google Shape;497;p6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8" name="Google Shape;498;p6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499" name="Google Shape;499;p6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5" name="Google Shape;515;p6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516" name="Google Shape;516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7" name="Google Shape;517;p6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9" name="Google Shape;519;p6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21" name="Google Shape;521;p6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23" name="Google Shape;523;p6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524" name="Google Shape;524;p6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525" name="Google Shape;525;p6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526" name="Google Shape;526;p6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527" name="Google Shape;527;p6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6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6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6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6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6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6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6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6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6" name="Google Shape;536;p6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6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6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6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6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6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5" name="Google Shape;545;p6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6" name="Google Shape;546;p6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47" name="Google Shape;547;p6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48" name="Google Shape;548;p6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49" name="Google Shape;549;p6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50" name="Google Shape;550;p6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51" name="Google Shape;551;p6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6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6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6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6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6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6224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80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16133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1096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241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311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Friday">
  <p:cSld name="006 Friday">
    <p:bg>
      <p:bgPr>
        <a:solidFill>
          <a:schemeClr val="accent5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7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559" name="Google Shape;559;p7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0" name="Google Shape;560;p7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2" name="Google Shape;562;p7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63" name="Google Shape;563;p7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564" name="Google Shape;564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5" name="Google Shape;565;p7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7" name="Google Shape;567;p7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9" name="Google Shape;569;p7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1" name="Google Shape;571;p7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72" name="Google Shape;572;p7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573" name="Google Shape;573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4" name="Google Shape;574;p7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6" name="Google Shape;576;p7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8" name="Google Shape;578;p7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0" name="Google Shape;580;p7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81" name="Google Shape;581;p7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582" name="Google Shape;582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3" name="Google Shape;583;p7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5" name="Google Shape;585;p7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7" name="Google Shape;587;p7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9" name="Google Shape;589;p7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590" name="Google Shape;590;p7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7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2" name="Google Shape;592;p7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593" name="Google Shape;593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4" name="Google Shape;594;p7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6" name="Google Shape;596;p7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8" name="Google Shape;598;p7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00" name="Google Shape;600;p7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601" name="Google Shape;601;p7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7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7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7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5" name="Google Shape;605;p7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6" name="Google Shape;606;p7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607" name="Google Shape;607;p7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3" name="Google Shape;623;p7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624" name="Google Shape;624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5" name="Google Shape;625;p7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7" name="Google Shape;627;p7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9" name="Google Shape;629;p7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31" name="Google Shape;631;p7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632" name="Google Shape;632;p7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633" name="Google Shape;633;p7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634" name="Google Shape;634;p7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635" name="Google Shape;635;p7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7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7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7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7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7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7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7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7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4" name="Google Shape;644;p7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7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7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7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7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7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3" name="Google Shape;653;p7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4" name="Google Shape;654;p7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5" name="Google Shape;655;p7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6" name="Google Shape;656;p7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7" name="Google Shape;657;p7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8" name="Google Shape;658;p7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9" name="Google Shape;659;p7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7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7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7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7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7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771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Notes">
  <p:cSld name="007 Notes">
    <p:bg>
      <p:bgPr>
        <a:solidFill>
          <a:schemeClr val="accent6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8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667" name="Google Shape;667;p8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68" name="Google Shape;668;p8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0" name="Google Shape;670;p8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71" name="Google Shape;671;p8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672" name="Google Shape;672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3" name="Google Shape;673;p8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5" name="Google Shape;675;p8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7" name="Google Shape;677;p8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9" name="Google Shape;679;p8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80" name="Google Shape;680;p8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681" name="Google Shape;681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2" name="Google Shape;682;p8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4" name="Google Shape;684;p8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6" name="Google Shape;686;p8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8" name="Google Shape;688;p8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89" name="Google Shape;689;p8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690" name="Google Shape;690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1" name="Google Shape;691;p8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3" name="Google Shape;693;p8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5" name="Google Shape;695;p8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7" name="Google Shape;697;p8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98" name="Google Shape;698;p8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699" name="Google Shape;699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0" name="Google Shape;700;p8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2" name="Google Shape;702;p8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4" name="Google Shape;704;p8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6" name="Google Shape;706;p8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707" name="Google Shape;707;p8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8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8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8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8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8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3" name="Google Shape;713;p8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4" name="Google Shape;714;p8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715" name="Google Shape;715;p8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1" name="Google Shape;731;p8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732" name="Google Shape;732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3" name="Google Shape;733;p8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5" name="Google Shape;735;p8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7" name="Google Shape;737;p8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9" name="Google Shape;739;p8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740" name="Google Shape;740;p8"/>
          <p:cNvSpPr txBox="1">
            <a:spLocks noGrp="1"/>
          </p:cNvSpPr>
          <p:nvPr>
            <p:ph type="body" idx="1"/>
          </p:nvPr>
        </p:nvSpPr>
        <p:spPr>
          <a:xfrm>
            <a:off x="1249950" y="1968350"/>
            <a:ext cx="80244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741" name="Google Shape;741;p8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742" name="Google Shape;742;p8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743" name="Google Shape;743;p8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8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8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8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8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8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8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8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8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2" name="Google Shape;752;p8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8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8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8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8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8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1" name="Google Shape;761;p8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2" name="Google Shape;762;p8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8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8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8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8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8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966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7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2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2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72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415650" y="555375"/>
            <a:ext cx="94902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50" y="1509658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chi Hand"/>
              <a:buChar char="●"/>
              <a:defRPr sz="24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○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■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●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○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■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●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○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Gochi Hand"/>
              <a:buChar char="■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776965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36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002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0"/>
          <p:cNvSpPr txBox="1"/>
          <p:nvPr/>
        </p:nvSpPr>
        <p:spPr>
          <a:xfrm>
            <a:off x="1398375" y="524375"/>
            <a:ext cx="1868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792" name="Google Shape;792;p10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3" name="Google Shape;793;p10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4" name="Google Shape;794;p10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5" name="Google Shape;795;p10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6" name="Google Shape;796;p10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7" name="Google Shape;797;p10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12F200-52AC-47C4-80BE-EB7DF61F285F}"/>
              </a:ext>
            </a:extLst>
          </p:cNvPr>
          <p:cNvSpPr/>
          <p:nvPr/>
        </p:nvSpPr>
        <p:spPr>
          <a:xfrm>
            <a:off x="9832" y="68827"/>
            <a:ext cx="275303" cy="1284950"/>
          </a:xfrm>
          <a:prstGeom prst="rect">
            <a:avLst/>
          </a:prstGeom>
          <a:solidFill>
            <a:srgbClr val="FCF3BA"/>
          </a:solidFill>
          <a:ln>
            <a:solidFill>
              <a:srgbClr val="FCF3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691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E96226-C7E8-4983-938C-D1334D15C65F}"/>
              </a:ext>
            </a:extLst>
          </p:cNvPr>
          <p:cNvSpPr txBox="1"/>
          <p:nvPr/>
        </p:nvSpPr>
        <p:spPr>
          <a:xfrm>
            <a:off x="1939197" y="2144050"/>
            <a:ext cx="80045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cs"/>
              </a:rPr>
              <a:t>CHÀO MỪNG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cs"/>
              </a:rPr>
              <a:t>CÁC EM ĐẾN VỚI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cs"/>
              </a:rPr>
              <a:t>TIẾT TOÁN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592D9F-2141-42D8-879A-0FBC11CD808F}"/>
              </a:ext>
            </a:extLst>
          </p:cNvPr>
          <p:cNvSpPr/>
          <p:nvPr/>
        </p:nvSpPr>
        <p:spPr>
          <a:xfrm>
            <a:off x="907243" y="70077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E5538-635E-465A-94BC-E1806F8E83CD}"/>
              </a:ext>
            </a:extLst>
          </p:cNvPr>
          <p:cNvSpPr txBox="1"/>
          <p:nvPr/>
        </p:nvSpPr>
        <p:spPr>
          <a:xfrm>
            <a:off x="1463311" y="468011"/>
            <a:ext cx="926537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266" name="Picture 2" descr="Chicken Cartoon Free PNG Image｜Illustoon">
            <a:extLst>
              <a:ext uri="{FF2B5EF4-FFF2-40B4-BE49-F238E27FC236}">
                <a16:creationId xmlns:a16="http://schemas.microsoft.com/office/drawing/2014/main" id="{2C27D57A-18B9-4B82-BB2A-0EDD27E23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8" r="9871" b="2512"/>
          <a:stretch/>
        </p:blipFill>
        <p:spPr bwMode="auto">
          <a:xfrm>
            <a:off x="1067847" y="1234009"/>
            <a:ext cx="1789136" cy="24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ute Rabbit Cartoon Isolated On White Background Stock Vector -  Illustration of greeting, celebration: 113194593">
            <a:extLst>
              <a:ext uri="{FF2B5EF4-FFF2-40B4-BE49-F238E27FC236}">
                <a16:creationId xmlns:a16="http://schemas.microsoft.com/office/drawing/2014/main" id="{D9A24F8D-AFAC-4CC9-BD72-288B67FC9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47" y="3751370"/>
            <a:ext cx="1783850" cy="26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25A15B-AF3E-41F9-B4DA-C4CBCFBDD054}"/>
              </a:ext>
            </a:extLst>
          </p:cNvPr>
          <p:cNvSpPr txBox="1"/>
          <p:nvPr/>
        </p:nvSpPr>
        <p:spPr>
          <a:xfrm>
            <a:off x="2856983" y="2209756"/>
            <a:ext cx="298705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ED28-EC36-4757-AA03-A969AF58471E}"/>
              </a:ext>
            </a:extLst>
          </p:cNvPr>
          <p:cNvSpPr txBox="1"/>
          <p:nvPr/>
        </p:nvSpPr>
        <p:spPr>
          <a:xfrm>
            <a:off x="2462287" y="5244437"/>
            <a:ext cx="315918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DDE053F-CFF2-407F-B78A-E3722638386D}"/>
              </a:ext>
            </a:extLst>
          </p:cNvPr>
          <p:cNvSpPr/>
          <p:nvPr/>
        </p:nvSpPr>
        <p:spPr>
          <a:xfrm>
            <a:off x="5732757" y="2444735"/>
            <a:ext cx="726485" cy="3435843"/>
          </a:xfrm>
          <a:prstGeom prst="rightBrace">
            <a:avLst>
              <a:gd name="adj1" fmla="val 56282"/>
              <a:gd name="adj2" fmla="val 49578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B9457F-272F-4DED-9A33-4A4180A73A44}"/>
              </a:ext>
            </a:extLst>
          </p:cNvPr>
          <p:cNvSpPr txBox="1"/>
          <p:nvPr/>
        </p:nvSpPr>
        <p:spPr>
          <a:xfrm>
            <a:off x="6470081" y="2776417"/>
            <a:ext cx="449947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D7A2AA-A522-4A61-9FCE-87ECACCFE947}"/>
              </a:ext>
            </a:extLst>
          </p:cNvPr>
          <p:cNvSpPr txBox="1"/>
          <p:nvPr/>
        </p:nvSpPr>
        <p:spPr>
          <a:xfrm>
            <a:off x="6194222" y="4312578"/>
            <a:ext cx="49299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21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  <p:bldP spid="7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/>
          <p:nvPr/>
        </p:nvSpPr>
        <p:spPr>
          <a:xfrm>
            <a:off x="-104997" y="-32312"/>
            <a:ext cx="142316192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4705"/>
            </a:srgbClr>
          </a:solidFill>
          <a:ln>
            <a:noFill/>
          </a:ln>
        </p:spPr>
      </p:sp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302278" y="-1196693"/>
            <a:ext cx="5642488" cy="1013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1630" flipH="1">
            <a:off x="2089535" y="761881"/>
            <a:ext cx="949345" cy="12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62758">
            <a:off x="11196342" y="3167528"/>
            <a:ext cx="1039877" cy="130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843760">
            <a:off x="1705513" y="5496327"/>
            <a:ext cx="1887063" cy="844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FFD5A6-A8AB-45A9-9DC4-3E0B315D94CB}"/>
              </a:ext>
            </a:extLst>
          </p:cNvPr>
          <p:cNvSpPr txBox="1"/>
          <p:nvPr/>
        </p:nvSpPr>
        <p:spPr>
          <a:xfrm>
            <a:off x="4057977" y="1289662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 dirty="0">
                <a:solidFill>
                  <a:srgbClr val="FF0000"/>
                </a:solidFill>
                <a:ea typeface="微软雅黑"/>
              </a:rPr>
              <a:t>YÊU CẦU CẦN ĐẠT</a:t>
            </a:r>
            <a:endParaRPr lang="en-US" sz="3200" dirty="0">
              <a:solidFill>
                <a:srgbClr val="FF0000"/>
              </a:solidFill>
              <a:ea typeface="微软雅黑"/>
            </a:endParaRPr>
          </a:p>
        </p:txBody>
      </p:sp>
      <p:pic>
        <p:nvPicPr>
          <p:cNvPr id="11" name="图片 1">
            <a:extLst>
              <a:ext uri="{FF2B5EF4-FFF2-40B4-BE49-F238E27FC236}">
                <a16:creationId xmlns:a16="http://schemas.microsoft.com/office/drawing/2014/main" id="{93AE908E-3421-4B3B-8BB1-E4EC942DE3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9397" y="2280451"/>
            <a:ext cx="515341" cy="850550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44D309C0-77A7-4640-A82A-6280FC4ABC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9397" y="4152702"/>
            <a:ext cx="745036" cy="8505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9E71A6-C233-4129-AB64-F6FB7744F6A1}"/>
              </a:ext>
            </a:extLst>
          </p:cNvPr>
          <p:cNvSpPr txBox="1"/>
          <p:nvPr/>
        </p:nvSpPr>
        <p:spPr>
          <a:xfrm>
            <a:off x="2604655" y="2137963"/>
            <a:ext cx="9587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Ôn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tập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củng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cố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phép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nhân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, chia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phạm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endParaRPr lang="vi-VN" sz="3200" b="1" dirty="0">
              <a:solidFill>
                <a:prstClr val="black"/>
              </a:solidFill>
              <a:ea typeface="Cambria" panose="02040503050406030204" pitchFamily="18" charset="0"/>
            </a:endParaRPr>
          </a:p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vi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đã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ea typeface="Cambria" panose="02040503050406030204" pitchFamily="18" charset="0"/>
              </a:rPr>
              <a:t>học, thực hiện phép tính trong trường hợp</a:t>
            </a:r>
          </a:p>
          <a:p>
            <a:pPr>
              <a:defRPr/>
            </a:pPr>
            <a:r>
              <a:rPr lang="vi-VN" sz="3200" b="1" dirty="0">
                <a:solidFill>
                  <a:prstClr val="black"/>
                </a:solidFill>
                <a:ea typeface="Cambria" panose="02040503050406030204" pitchFamily="18" charset="0"/>
              </a:rPr>
              <a:t>có 2 dấu phép tính. </a:t>
            </a:r>
            <a:endParaRPr lang="en-US" sz="3200" b="1" dirty="0">
              <a:solidFill>
                <a:prstClr val="black"/>
              </a:solidFill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A87FB0-3742-4F87-B88D-4900CC2094B2}"/>
              </a:ext>
            </a:extLst>
          </p:cNvPr>
          <p:cNvSpPr txBox="1"/>
          <p:nvPr/>
        </p:nvSpPr>
        <p:spPr>
          <a:xfrm>
            <a:off x="2714749" y="4101281"/>
            <a:ext cx="9587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prstClr val="black"/>
                </a:solidFill>
                <a:ea typeface="Cambria" panose="02040503050406030204" pitchFamily="18" charset="0"/>
              </a:rPr>
              <a:t>Ôn tập về giải toán</a:t>
            </a:r>
            <a:r>
              <a:rPr lang="vi-VN" sz="3200" b="1">
                <a:solidFill>
                  <a:prstClr val="black"/>
                </a:solidFill>
                <a:ea typeface="Cambria" panose="02040503050406030204" pitchFamily="18" charset="0"/>
              </a:rPr>
              <a:t> lời văn và phát triển năng </a:t>
            </a:r>
          </a:p>
          <a:p>
            <a:pPr>
              <a:defRPr/>
            </a:pPr>
            <a:r>
              <a:rPr lang="vi-VN" sz="3200" b="1">
                <a:solidFill>
                  <a:prstClr val="black"/>
                </a:solidFill>
                <a:ea typeface="Cambria" panose="02040503050406030204" pitchFamily="18" charset="0"/>
              </a:rPr>
              <a:t>lực lập luận toán học, giải quyết vấn đề.</a:t>
            </a:r>
            <a:endParaRPr lang="en-US" sz="3200" b="1">
              <a:solidFill>
                <a:prstClr val="black"/>
              </a:solidFill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1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726" y="513739"/>
            <a:ext cx="11002299" cy="571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28968">
            <a:off x="10131404" y="4577823"/>
            <a:ext cx="2494081" cy="250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85305" y="-295906"/>
            <a:ext cx="1956993" cy="2114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09490" y="239122"/>
            <a:ext cx="2426752" cy="133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45922" y="0"/>
            <a:ext cx="737352" cy="99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615954">
            <a:off x="-47311" y="5384688"/>
            <a:ext cx="1897429" cy="67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614A93-D4FE-4FBA-80B2-80861E4D515F}"/>
              </a:ext>
            </a:extLst>
          </p:cNvPr>
          <p:cNvSpPr txBox="1"/>
          <p:nvPr/>
        </p:nvSpPr>
        <p:spPr>
          <a:xfrm>
            <a:off x="2152562" y="2157397"/>
            <a:ext cx="85431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/>
                <a:cs typeface="Times New Roman" pitchFamily="18" charset="0"/>
                <a:sym typeface="Arial"/>
              </a:rPr>
              <a:t>CHÀO TẠM BIỆT VÀ HẸN GẶP LẠI!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微软雅黑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2"/>
            <a:chOff x="1523998" y="0"/>
            <a:chExt cx="2208945" cy="9806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2"/>
              <a:chOff x="1523999" y="0"/>
              <a:chExt cx="1285462" cy="1828802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87290" y="119064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rgbClr val="7030A0"/>
                  </a:solidFill>
                </a:rPr>
                <a:t>CHỦ ĐỀ </a:t>
              </a:r>
              <a:r>
                <a:rPr lang="en-US" sz="2800" dirty="0">
                  <a:solidFill>
                    <a:srgbClr val="7030A0"/>
                  </a:solidFill>
                </a:rPr>
                <a:t>14</a:t>
              </a:r>
              <a:endParaRPr lang="vi-VN" sz="2800" dirty="0">
                <a:solidFill>
                  <a:srgbClr val="7030A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292526" y="574506"/>
            <a:ext cx="526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</a:rPr>
              <a:t>ÔN TẬP </a:t>
            </a:r>
            <a:r>
              <a:rPr lang="en-US" sz="3600" dirty="0">
                <a:solidFill>
                  <a:srgbClr val="7030A0"/>
                </a:solidFill>
              </a:rPr>
              <a:t>CUỐI NĂM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407502" y="1729710"/>
            <a:ext cx="9035459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BÀI </a:t>
            </a:r>
            <a:r>
              <a:rPr lang="en-US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71</a:t>
            </a:r>
            <a:endParaRPr lang="vi-VN" sz="5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ÔN TẬP </a:t>
            </a:r>
            <a:r>
              <a:rPr lang="en-US" sz="4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PHÉP NHÂN, </a:t>
            </a:r>
          </a:p>
          <a:p>
            <a:pPr algn="ctr">
              <a:lnSpc>
                <a:spcPct val="120000"/>
              </a:lnSpc>
            </a:pPr>
            <a:r>
              <a:rPr lang="en-US" sz="4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PHÉP CHIA</a:t>
            </a:r>
            <a:endParaRPr lang="vi-VN" sz="48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03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-104997" y="-32312"/>
            <a:ext cx="142316192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9803"/>
            </a:srgbClr>
          </a:solidFill>
          <a:ln>
            <a:noFill/>
          </a:ln>
        </p:spPr>
      </p:sp>
      <p:pic>
        <p:nvPicPr>
          <p:cNvPr id="99" name="Google Shape;9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525596" y="-399630"/>
            <a:ext cx="5551877" cy="793125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5"/>
          <p:cNvSpPr txBox="1"/>
          <p:nvPr/>
        </p:nvSpPr>
        <p:spPr>
          <a:xfrm>
            <a:off x="3162252" y="2892151"/>
            <a:ext cx="583218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09630">
              <a:buClr>
                <a:srgbClr val="000000"/>
              </a:buClr>
            </a:pPr>
            <a:r>
              <a:rPr lang="vi-VN" sz="6600" kern="0" dirty="0">
                <a:solidFill>
                  <a:srgbClr val="FF0000"/>
                </a:solidFill>
                <a:cs typeface="Arial"/>
                <a:sym typeface="Arial"/>
              </a:rPr>
              <a:t>KHỞI ĐỘNG</a:t>
            </a:r>
            <a:endParaRPr sz="6600" kern="0" dirty="0">
              <a:solidFill>
                <a:srgbClr val="FF0000"/>
              </a:solidFill>
              <a:cs typeface="Arial"/>
              <a:sym typeface="Arial"/>
            </a:endParaRPr>
          </a:p>
        </p:txBody>
      </p:sp>
      <p:pic>
        <p:nvPicPr>
          <p:cNvPr id="103" name="Google Shape;10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575018">
            <a:off x="8502859" y="1163222"/>
            <a:ext cx="2486425" cy="1112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19336">
            <a:off x="1232648" y="3926128"/>
            <a:ext cx="1770079" cy="172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97042">
            <a:off x="3473052" y="545723"/>
            <a:ext cx="2111589" cy="706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/>
          <p:nvPr/>
        </p:nvSpPr>
        <p:spPr>
          <a:xfrm>
            <a:off x="-104997" y="-32312"/>
            <a:ext cx="142316192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4705"/>
            </a:srgbClr>
          </a:solidFill>
          <a:ln>
            <a:noFill/>
          </a:ln>
        </p:spPr>
      </p:sp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302278" y="-1196693"/>
            <a:ext cx="5642488" cy="1013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1630" flipH="1">
            <a:off x="2089535" y="761881"/>
            <a:ext cx="949345" cy="12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62758">
            <a:off x="11196342" y="3167528"/>
            <a:ext cx="1039877" cy="130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843760">
            <a:off x="1705513" y="5496327"/>
            <a:ext cx="1887063" cy="844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FFD5A6-A8AB-45A9-9DC4-3E0B315D94CB}"/>
              </a:ext>
            </a:extLst>
          </p:cNvPr>
          <p:cNvSpPr txBox="1"/>
          <p:nvPr/>
        </p:nvSpPr>
        <p:spPr>
          <a:xfrm>
            <a:off x="4057977" y="1289662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/>
                <a:cs typeface="+mn-cs"/>
              </a:rPr>
              <a:t>YÊU CẦU CẦN ĐẠT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pic>
        <p:nvPicPr>
          <p:cNvPr id="11" name="图片 1">
            <a:extLst>
              <a:ext uri="{FF2B5EF4-FFF2-40B4-BE49-F238E27FC236}">
                <a16:creationId xmlns:a16="http://schemas.microsoft.com/office/drawing/2014/main" id="{93AE908E-3421-4B3B-8BB1-E4EC942DE3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9397" y="2280451"/>
            <a:ext cx="515341" cy="850550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44D309C0-77A7-4640-A82A-6280FC4ABC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9397" y="4152702"/>
            <a:ext cx="745036" cy="8505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9E71A6-C233-4129-AB64-F6FB7744F6A1}"/>
              </a:ext>
            </a:extLst>
          </p:cNvPr>
          <p:cNvSpPr txBox="1"/>
          <p:nvPr/>
        </p:nvSpPr>
        <p:spPr>
          <a:xfrm>
            <a:off x="2604655" y="2137963"/>
            <a:ext cx="9587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Ôn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tập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củng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cố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phép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nhân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, chia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phạm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endParaRPr lang="vi-VN" sz="3200" b="1" dirty="0">
              <a:solidFill>
                <a:prstClr val="black"/>
              </a:solidFill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vi </a:t>
            </a:r>
            <a:r>
              <a:rPr lang="en-US" sz="3200" b="1" dirty="0" err="1">
                <a:solidFill>
                  <a:prstClr val="black"/>
                </a:solidFill>
                <a:ea typeface="Cambria" panose="02040503050406030204" pitchFamily="18" charset="0"/>
              </a:rPr>
              <a:t>đã</a:t>
            </a:r>
            <a:r>
              <a:rPr lang="en-US" sz="3200" b="1" dirty="0">
                <a:solidFill>
                  <a:prstClr val="black"/>
                </a:solidFill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ea typeface="Cambria" panose="02040503050406030204" pitchFamily="18" charset="0"/>
              </a:rPr>
              <a:t>học, thực hiện phép tính trong trường hợp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prstClr val="black"/>
                </a:solidFill>
                <a:ea typeface="Cambria" panose="02040503050406030204" pitchFamily="18" charset="0"/>
              </a:rPr>
              <a:t>có 2 dấu phép tính.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A87FB0-3742-4F87-B88D-4900CC2094B2}"/>
              </a:ext>
            </a:extLst>
          </p:cNvPr>
          <p:cNvSpPr txBox="1"/>
          <p:nvPr/>
        </p:nvSpPr>
        <p:spPr>
          <a:xfrm>
            <a:off x="2714749" y="4101281"/>
            <a:ext cx="9587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black"/>
                </a:solidFill>
                <a:ea typeface="Cambria" panose="02040503050406030204" pitchFamily="18" charset="0"/>
              </a:rPr>
              <a:t>Ôn tập về giải toán</a:t>
            </a:r>
            <a:r>
              <a:rPr lang="vi-VN" sz="3200" b="1">
                <a:solidFill>
                  <a:prstClr val="black"/>
                </a:solidFill>
                <a:ea typeface="Cambria" panose="02040503050406030204" pitchFamily="18" charset="0"/>
              </a:rPr>
              <a:t> lời văn và phát triển năng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>
                <a:solidFill>
                  <a:prstClr val="black"/>
                </a:solidFill>
                <a:ea typeface="Cambria" panose="02040503050406030204" pitchFamily="18" charset="0"/>
              </a:rPr>
              <a:t>lực lập luận toán học, giải quyết vấn đề.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-104997" y="-32312"/>
            <a:ext cx="142316192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9803"/>
            </a:srgbClr>
          </a:solidFill>
          <a:ln>
            <a:noFill/>
          </a:ln>
        </p:spPr>
      </p:sp>
      <p:pic>
        <p:nvPicPr>
          <p:cNvPr id="99" name="Google Shape;9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525596" y="-399630"/>
            <a:ext cx="5551877" cy="793125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5"/>
          <p:cNvSpPr txBox="1"/>
          <p:nvPr/>
        </p:nvSpPr>
        <p:spPr>
          <a:xfrm>
            <a:off x="3162252" y="2892151"/>
            <a:ext cx="583218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6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 TẬP</a:t>
            </a:r>
            <a:endParaRPr kumimoji="0" sz="6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3" name="Google Shape;10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575018">
            <a:off x="8502859" y="1163222"/>
            <a:ext cx="2486425" cy="1112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19336">
            <a:off x="1232648" y="3926128"/>
            <a:ext cx="1770079" cy="172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97042">
            <a:off x="3473052" y="545723"/>
            <a:ext cx="2111589" cy="706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5032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2AA9D-FB4B-47D8-92FA-5D560BDCDC61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8BD0F4-E601-423B-843B-B19F17BA104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AB4C7D3-7656-42FF-B022-DDAFC5BB96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B0899-E10D-4261-AE05-CD4792A95E9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9DA90-8C9F-4CE3-BE63-D19D86223D0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/>
        </p:nvGraphicFramePr>
        <p:xfrm>
          <a:off x="1492578" y="1745146"/>
          <a:ext cx="9081653" cy="175407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43208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14209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156385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21661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82899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028805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5330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053300">
                  <a:extLst>
                    <a:ext uri="{9D8B030D-6E8A-4147-A177-3AD203B41FA5}">
                      <a16:colId xmlns:a16="http://schemas.microsoft.com/office/drawing/2014/main" val="235546237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262212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/>
        </p:nvGraphicFramePr>
        <p:xfrm>
          <a:off x="1492577" y="4052758"/>
          <a:ext cx="9081653" cy="17540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73137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934716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53741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052859">
                  <a:extLst>
                    <a:ext uri="{9D8B030D-6E8A-4147-A177-3AD203B41FA5}">
                      <a16:colId xmlns:a16="http://schemas.microsoft.com/office/drawing/2014/main" val="2100804216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743410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Thương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421040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5541894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6592306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7633273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8674240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646465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Arial"/>
              </a:rPr>
              <a:t>9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5732951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6766652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7800353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8674240" y="5283608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A76759-7E5D-41B5-ABF6-BC8B40CC32CF}"/>
              </a:ext>
            </a:extLst>
          </p:cNvPr>
          <p:cNvSpPr txBox="1"/>
          <p:nvPr/>
        </p:nvSpPr>
        <p:spPr>
          <a:xfrm>
            <a:off x="9716419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A2AD0B-7126-4F9E-9A16-411D077FCE56}"/>
              </a:ext>
            </a:extLst>
          </p:cNvPr>
          <p:cNvSpPr txBox="1"/>
          <p:nvPr/>
        </p:nvSpPr>
        <p:spPr>
          <a:xfrm>
            <a:off x="9830719" y="5264558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2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9F00C07-567B-4C8F-918F-E73BE49F908F}"/>
              </a:ext>
            </a:extLst>
          </p:cNvPr>
          <p:cNvSpPr/>
          <p:nvPr/>
        </p:nvSpPr>
        <p:spPr>
          <a:xfrm>
            <a:off x="1030167" y="432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64B432-09BB-412E-95A7-6CC74B99E953}"/>
              </a:ext>
            </a:extLst>
          </p:cNvPr>
          <p:cNvSpPr txBox="1"/>
          <p:nvPr/>
        </p:nvSpPr>
        <p:spPr>
          <a:xfrm>
            <a:off x="1467489" y="301066"/>
            <a:ext cx="9787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1881D0-71C5-47B8-9325-3211A84170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2741" b="53394"/>
          <a:stretch/>
        </p:blipFill>
        <p:spPr>
          <a:xfrm>
            <a:off x="8592907" y="4013661"/>
            <a:ext cx="1485899" cy="22479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FBFF0A7-403C-4517-B01F-33BBE8DC12AC}"/>
              </a:ext>
            </a:extLst>
          </p:cNvPr>
          <p:cNvGrpSpPr/>
          <p:nvPr/>
        </p:nvGrpSpPr>
        <p:grpSpPr>
          <a:xfrm>
            <a:off x="665615" y="1602068"/>
            <a:ext cx="7549471" cy="4823186"/>
            <a:chOff x="665615" y="1602068"/>
            <a:chExt cx="7549471" cy="48231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C7D2A1E-DC84-48AA-82F0-689584079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2307"/>
            <a:stretch/>
          </p:blipFill>
          <p:spPr>
            <a:xfrm>
              <a:off x="665615" y="1602068"/>
              <a:ext cx="7549471" cy="482318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781724-B41F-40F0-A885-C6842A3AEFB3}"/>
                </a:ext>
              </a:extLst>
            </p:cNvPr>
            <p:cNvSpPr/>
            <p:nvPr/>
          </p:nvSpPr>
          <p:spPr>
            <a:xfrm>
              <a:off x="7777764" y="2075543"/>
              <a:ext cx="437322" cy="1683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C57AEB-CA2A-4D7D-B685-D9B4145988D8}"/>
              </a:ext>
            </a:extLst>
          </p:cNvPr>
          <p:cNvCxnSpPr/>
          <p:nvPr/>
        </p:nvCxnSpPr>
        <p:spPr>
          <a:xfrm>
            <a:off x="2979174" y="2600328"/>
            <a:ext cx="398207" cy="1403196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0C9A99-41BE-4DED-AADD-7DE2F549C958}"/>
              </a:ext>
            </a:extLst>
          </p:cNvPr>
          <p:cNvCxnSpPr>
            <a:cxnSpLocks/>
          </p:cNvCxnSpPr>
          <p:nvPr/>
        </p:nvCxnSpPr>
        <p:spPr>
          <a:xfrm flipH="1">
            <a:off x="2999560" y="4406900"/>
            <a:ext cx="367628" cy="768811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B27A22E-211E-4732-91DB-F7487B0BF938}"/>
              </a:ext>
            </a:extLst>
          </p:cNvPr>
          <p:cNvSpPr/>
          <p:nvPr/>
        </p:nvSpPr>
        <p:spPr>
          <a:xfrm>
            <a:off x="3670300" y="4394200"/>
            <a:ext cx="2743200" cy="420631"/>
          </a:xfrm>
          <a:custGeom>
            <a:avLst/>
            <a:gdLst>
              <a:gd name="connsiteX0" fmla="*/ 0 w 2743200"/>
              <a:gd name="connsiteY0" fmla="*/ 0 h 420631"/>
              <a:gd name="connsiteX1" fmla="*/ 1308100 w 2743200"/>
              <a:gd name="connsiteY1" fmla="*/ 419100 h 420631"/>
              <a:gd name="connsiteX2" fmla="*/ 2743200 w 2743200"/>
              <a:gd name="connsiteY2" fmla="*/ 114300 h 42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420631">
                <a:moveTo>
                  <a:pt x="0" y="0"/>
                </a:moveTo>
                <a:cubicBezTo>
                  <a:pt x="425450" y="200025"/>
                  <a:pt x="850900" y="400050"/>
                  <a:pt x="1308100" y="419100"/>
                </a:cubicBezTo>
                <a:cubicBezTo>
                  <a:pt x="1765300" y="438150"/>
                  <a:pt x="2254250" y="276225"/>
                  <a:pt x="2743200" y="114300"/>
                </a:cubicBezTo>
              </a:path>
            </a:pathLst>
          </a:custGeom>
          <a:noFill/>
          <a:ln w="28575">
            <a:solidFill>
              <a:srgbClr val="D95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DB71F26-23E3-49EB-BABB-3EC062A0D633}"/>
              </a:ext>
            </a:extLst>
          </p:cNvPr>
          <p:cNvCxnSpPr/>
          <p:nvPr/>
        </p:nvCxnSpPr>
        <p:spPr>
          <a:xfrm>
            <a:off x="5257800" y="2371725"/>
            <a:ext cx="104775" cy="10572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341C92A-A368-4968-B7C9-36363BF3E454}"/>
              </a:ext>
            </a:extLst>
          </p:cNvPr>
          <p:cNvCxnSpPr>
            <a:cxnSpLocks/>
          </p:cNvCxnSpPr>
          <p:nvPr/>
        </p:nvCxnSpPr>
        <p:spPr>
          <a:xfrm flipH="1">
            <a:off x="5362575" y="2701925"/>
            <a:ext cx="628650" cy="7976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C94FBA8-62EA-437F-8E9E-A7B9C8145766}"/>
              </a:ext>
            </a:extLst>
          </p:cNvPr>
          <p:cNvCxnSpPr>
            <a:cxnSpLocks/>
          </p:cNvCxnSpPr>
          <p:nvPr/>
        </p:nvCxnSpPr>
        <p:spPr>
          <a:xfrm flipV="1">
            <a:off x="2381250" y="4406900"/>
            <a:ext cx="2981325" cy="24017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B316FE8-276B-4B55-BEBA-B9DA581221EB}"/>
              </a:ext>
            </a:extLst>
          </p:cNvPr>
          <p:cNvSpPr/>
          <p:nvPr/>
        </p:nvSpPr>
        <p:spPr>
          <a:xfrm>
            <a:off x="2540000" y="2654300"/>
            <a:ext cx="1908886" cy="571500"/>
          </a:xfrm>
          <a:custGeom>
            <a:avLst/>
            <a:gdLst>
              <a:gd name="connsiteX0" fmla="*/ 0 w 1908886"/>
              <a:gd name="connsiteY0" fmla="*/ 571500 h 571500"/>
              <a:gd name="connsiteX1" fmla="*/ 914400 w 1908886"/>
              <a:gd name="connsiteY1" fmla="*/ 76200 h 571500"/>
              <a:gd name="connsiteX2" fmla="*/ 1828800 w 1908886"/>
              <a:gd name="connsiteY2" fmla="*/ 12700 h 571500"/>
              <a:gd name="connsiteX3" fmla="*/ 1803400 w 1908886"/>
              <a:gd name="connsiteY3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8886" h="571500">
                <a:moveTo>
                  <a:pt x="0" y="571500"/>
                </a:moveTo>
                <a:cubicBezTo>
                  <a:pt x="304800" y="370416"/>
                  <a:pt x="609600" y="169333"/>
                  <a:pt x="914400" y="76200"/>
                </a:cubicBezTo>
                <a:cubicBezTo>
                  <a:pt x="1219200" y="-16933"/>
                  <a:pt x="1680633" y="25400"/>
                  <a:pt x="1828800" y="12700"/>
                </a:cubicBezTo>
                <a:cubicBezTo>
                  <a:pt x="1976967" y="0"/>
                  <a:pt x="1890183" y="0"/>
                  <a:pt x="180340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02C33C6-5EDF-40ED-A795-57A0213172E7}"/>
              </a:ext>
            </a:extLst>
          </p:cNvPr>
          <p:cNvCxnSpPr>
            <a:cxnSpLocks/>
          </p:cNvCxnSpPr>
          <p:nvPr/>
        </p:nvCxnSpPr>
        <p:spPr>
          <a:xfrm flipH="1" flipV="1">
            <a:off x="4573799" y="4152900"/>
            <a:ext cx="348722" cy="118872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CCDA335-C79E-4D8D-BF00-A6E39682BD65}"/>
              </a:ext>
            </a:extLst>
          </p:cNvPr>
          <p:cNvCxnSpPr>
            <a:cxnSpLocks/>
          </p:cNvCxnSpPr>
          <p:nvPr/>
        </p:nvCxnSpPr>
        <p:spPr>
          <a:xfrm flipH="1" flipV="1">
            <a:off x="4573799" y="4161000"/>
            <a:ext cx="1896781" cy="97661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E29945C-4A30-4963-9B74-C2C4F421EE33}"/>
              </a:ext>
            </a:extLst>
          </p:cNvPr>
          <p:cNvCxnSpPr>
            <a:cxnSpLocks/>
          </p:cNvCxnSpPr>
          <p:nvPr/>
        </p:nvCxnSpPr>
        <p:spPr>
          <a:xfrm flipH="1" flipV="1">
            <a:off x="4737469" y="2940050"/>
            <a:ext cx="1500633" cy="33403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CF548DA8-693A-4274-B1E2-6A70FD9CA777}"/>
              </a:ext>
            </a:extLst>
          </p:cNvPr>
          <p:cNvSpPr/>
          <p:nvPr/>
        </p:nvSpPr>
        <p:spPr>
          <a:xfrm>
            <a:off x="4008586" y="2307480"/>
            <a:ext cx="1183713" cy="2483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0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 animBg="1"/>
      <p:bldP spid="47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188882" y="3983889"/>
            <a:ext cx="9612834" cy="1911990"/>
            <a:chOff x="1241757" y="1617871"/>
            <a:chExt cx="9612834" cy="191199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9633155" y="1617871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1BF920-1A65-43D2-A445-4C3C7C9CDCE6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5128415" y="2312540"/>
              <a:ext cx="2003411" cy="665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4879" y="2296899"/>
              <a:ext cx="1822310" cy="51137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20404160">
              <a:off x="2553146" y="205774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 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914066">
              <a:off x="5844541" y="2113582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x 5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6843971" y="23357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>
              <a:off x="4124771" y="1810718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DC1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F04177-6CCD-4B74-A690-085756CAE9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5606" y="2405969"/>
              <a:ext cx="1618867" cy="66379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20409562">
              <a:off x="8411396" y="2147628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 4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309037" y="4511845"/>
            <a:ext cx="53050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109980" y="5435786"/>
            <a:ext cx="78124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969684" y="4390303"/>
            <a:ext cx="443946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C9694E-49FE-4D43-9283-371B56F11CE3}"/>
              </a:ext>
            </a:extLst>
          </p:cNvPr>
          <p:cNvGrpSpPr/>
          <p:nvPr/>
        </p:nvGrpSpPr>
        <p:grpSpPr>
          <a:xfrm>
            <a:off x="2244271" y="1466342"/>
            <a:ext cx="7257316" cy="1694176"/>
            <a:chOff x="1174345" y="1888782"/>
            <a:chExt cx="7257316" cy="1694176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711065D-3DC1-49FF-82BA-E5BF9BAA4867}"/>
                </a:ext>
              </a:extLst>
            </p:cNvPr>
            <p:cNvSpPr/>
            <p:nvPr/>
          </p:nvSpPr>
          <p:spPr>
            <a:xfrm rot="3068126">
              <a:off x="4198520" y="1888782"/>
              <a:ext cx="1003644" cy="1003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1173AFC-7BED-4213-B905-AF82D7737A64}"/>
                </a:ext>
              </a:extLst>
            </p:cNvPr>
            <p:cNvGrpSpPr/>
            <p:nvPr/>
          </p:nvGrpSpPr>
          <p:grpSpPr>
            <a:xfrm>
              <a:off x="1174345" y="2093044"/>
              <a:ext cx="7257316" cy="1489914"/>
              <a:chOff x="1174345" y="2093044"/>
              <a:chExt cx="7257316" cy="148991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860CF15-2A04-469B-B334-4BF72504556C}"/>
                  </a:ext>
                </a:extLst>
              </p:cNvPr>
              <p:cNvGrpSpPr/>
              <p:nvPr/>
            </p:nvGrpSpPr>
            <p:grpSpPr>
              <a:xfrm>
                <a:off x="1174345" y="2121148"/>
                <a:ext cx="7257316" cy="1461810"/>
                <a:chOff x="1724807" y="2297666"/>
                <a:chExt cx="5610078" cy="1130014"/>
              </a:xfrm>
            </p:grpSpPr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6FF8AFB3-EBED-4912-949C-0015D5B0EF49}"/>
                    </a:ext>
                  </a:extLst>
                </p:cNvPr>
                <p:cNvSpPr/>
                <p:nvPr/>
              </p:nvSpPr>
              <p:spPr>
                <a:xfrm>
                  <a:off x="1724807" y="2483481"/>
                  <a:ext cx="944199" cy="944199"/>
                </a:xfrm>
                <a:prstGeom prst="roundRect">
                  <a:avLst/>
                </a:prstGeom>
                <a:solidFill>
                  <a:srgbClr val="B46A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95000"/>
                        </a:prst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5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4361A3FA-F5BF-400B-B023-0C4343D4CD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9006" y="2682183"/>
                  <a:ext cx="1408958" cy="273397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A3833FCB-C4F3-418D-9AEA-8090A8FA4FDD}"/>
                    </a:ext>
                  </a:extLst>
                </p:cNvPr>
                <p:cNvCxnSpPr>
                  <a:cxnSpLocks/>
                  <a:stCxn id="41" idx="7"/>
                </p:cNvCxnSpPr>
                <p:nvPr/>
              </p:nvCxnSpPr>
              <p:spPr>
                <a:xfrm>
                  <a:off x="4836185" y="2547422"/>
                  <a:ext cx="1511084" cy="343079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7615BA9-DF5B-4300-BBFA-EBF832C30068}"/>
                    </a:ext>
                  </a:extLst>
                </p:cNvPr>
                <p:cNvSpPr txBox="1"/>
                <p:nvPr/>
              </p:nvSpPr>
              <p:spPr>
                <a:xfrm rot="1003038">
                  <a:off x="5410391" y="2297666"/>
                  <a:ext cx="592567" cy="4520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+ 9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BF3EB03-4EC8-45B5-ABD8-2016B5575E92}"/>
                    </a:ext>
                  </a:extLst>
                </p:cNvPr>
                <p:cNvSpPr txBox="1"/>
                <p:nvPr/>
              </p:nvSpPr>
              <p:spPr>
                <a:xfrm rot="21056098">
                  <a:off x="2949824" y="2408061"/>
                  <a:ext cx="829724" cy="45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x 3</a:t>
                  </a:r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id="{FF2E9694-0435-4352-B894-6972D8943B9E}"/>
                    </a:ext>
                  </a:extLst>
                </p:cNvPr>
                <p:cNvSpPr/>
                <p:nvPr/>
              </p:nvSpPr>
              <p:spPr>
                <a:xfrm>
                  <a:off x="6237952" y="2313701"/>
                  <a:ext cx="1096933" cy="923040"/>
                </a:xfrm>
                <a:prstGeom prst="triangle">
                  <a:avLst/>
                </a:prstGeom>
                <a:solidFill>
                  <a:schemeClr val="bg1"/>
                </a:solidFill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?</a:t>
                  </a: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DE82E8A-CBEF-4201-A06F-A4748B3D6B96}"/>
                  </a:ext>
                </a:extLst>
              </p:cNvPr>
              <p:cNvSpPr txBox="1"/>
              <p:nvPr/>
            </p:nvSpPr>
            <p:spPr>
              <a:xfrm>
                <a:off x="4492690" y="2093044"/>
                <a:ext cx="4336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</a:t>
                </a:r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5B8738A-AC19-4737-B11F-67EA82D4F8ED}"/>
              </a:ext>
            </a:extLst>
          </p:cNvPr>
          <p:cNvSpPr txBox="1"/>
          <p:nvPr/>
        </p:nvSpPr>
        <p:spPr>
          <a:xfrm>
            <a:off x="733492" y="17902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80A921-FF88-4CEF-9199-B67E43784F3B}"/>
              </a:ext>
            </a:extLst>
          </p:cNvPr>
          <p:cNvSpPr txBox="1"/>
          <p:nvPr/>
        </p:nvSpPr>
        <p:spPr>
          <a:xfrm>
            <a:off x="683615" y="39151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780BA9F-39F1-413F-B17C-156DFBD847C8}"/>
              </a:ext>
            </a:extLst>
          </p:cNvPr>
          <p:cNvSpPr/>
          <p:nvPr/>
        </p:nvSpPr>
        <p:spPr>
          <a:xfrm>
            <a:off x="5296515" y="1760611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2812FC7-AF46-4256-BA70-8CD8DF3582CF}"/>
              </a:ext>
            </a:extLst>
          </p:cNvPr>
          <p:cNvSpPr/>
          <p:nvPr/>
        </p:nvSpPr>
        <p:spPr>
          <a:xfrm>
            <a:off x="8392486" y="2465612"/>
            <a:ext cx="709227" cy="31945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03D31E5-923E-41B1-83DD-B2CD8E0D1272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9A7ADDB-C445-47C1-94D5-0C4F06EB86BE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04CE934-504C-4A23-9CEE-54134EF13CF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944523E1-54D6-42A2-9C33-DE1E00DEFF3E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8F4E595-DF5E-4E11-803F-0B18C9C5F967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ACFBDA9-3EAB-474E-8B94-F77AE8968214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9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2A9F126-CA23-4FFB-98AD-75F2E7319F82}"/>
              </a:ext>
            </a:extLst>
          </p:cNvPr>
          <p:cNvSpPr/>
          <p:nvPr/>
        </p:nvSpPr>
        <p:spPr>
          <a:xfrm>
            <a:off x="486329" y="68327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CFA50D-8ED6-4F4D-8196-E78948AE579D}"/>
              </a:ext>
            </a:extLst>
          </p:cNvPr>
          <p:cNvSpPr txBox="1"/>
          <p:nvPr/>
        </p:nvSpPr>
        <p:spPr>
          <a:xfrm>
            <a:off x="923651" y="392990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FA9FA-20A9-4DB3-9B25-40C70029FFD0}"/>
              </a:ext>
            </a:extLst>
          </p:cNvPr>
          <p:cNvSpPr txBox="1"/>
          <p:nvPr/>
        </p:nvSpPr>
        <p:spPr>
          <a:xfrm>
            <a:off x="2848602" y="3867183"/>
            <a:ext cx="846727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3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đợt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đua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như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thuyền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x 3 = 15 (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thuyền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15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thuyền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B0E563-18B7-48D6-8BEC-26871E736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90" y="1698155"/>
            <a:ext cx="4991100" cy="2797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2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E69138"/>
      </a:lt1>
      <a:dk2>
        <a:srgbClr val="FFFFFF"/>
      </a:dk2>
      <a:lt2>
        <a:srgbClr val="F5D203"/>
      </a:lt2>
      <a:accent1>
        <a:srgbClr val="88C100"/>
      </a:accent1>
      <a:accent2>
        <a:srgbClr val="CCD420"/>
      </a:accent2>
      <a:accent3>
        <a:srgbClr val="63CAC3"/>
      </a:accent3>
      <a:accent4>
        <a:srgbClr val="01819A"/>
      </a:accent4>
      <a:accent5>
        <a:srgbClr val="A46FDB"/>
      </a:accent5>
      <a:accent6>
        <a:srgbClr val="F77C7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399</Words>
  <Application>Microsoft Office PowerPoint</Application>
  <PresentationFormat>Widescreen</PresentationFormat>
  <Paragraphs>124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Barlow Condensed</vt:lpstr>
      <vt:lpstr>Barriecito</vt:lpstr>
      <vt:lpstr>Calibri</vt:lpstr>
      <vt:lpstr>Gochi Hand</vt:lpstr>
      <vt:lpstr>Handlee</vt:lpstr>
      <vt:lpstr>Ranchers</vt:lpstr>
      <vt:lpstr>Times New Roman</vt:lpstr>
      <vt:lpstr>UTM Cookies</vt:lpstr>
      <vt:lpstr>Wingdings</vt:lpstr>
      <vt:lpstr>SlidesMania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7405</dc:creator>
  <cp:lastModifiedBy>Dell</cp:lastModifiedBy>
  <cp:revision>4</cp:revision>
  <dcterms:created xsi:type="dcterms:W3CDTF">2022-03-31T13:15:51Z</dcterms:created>
  <dcterms:modified xsi:type="dcterms:W3CDTF">2025-05-12T16:09:36Z</dcterms:modified>
</cp:coreProperties>
</file>