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8" r:id="rId3"/>
  </p:sldMasterIdLst>
  <p:notesMasterIdLst>
    <p:notesMasterId r:id="rId14"/>
  </p:notesMasterIdLst>
  <p:sldIdLst>
    <p:sldId id="260" r:id="rId4"/>
    <p:sldId id="321" r:id="rId5"/>
    <p:sldId id="322" r:id="rId6"/>
    <p:sldId id="285" r:id="rId7"/>
    <p:sldId id="290" r:id="rId8"/>
    <p:sldId id="298" r:id="rId9"/>
    <p:sldId id="309" r:id="rId10"/>
    <p:sldId id="316" r:id="rId11"/>
    <p:sldId id="2007577127" r:id="rId12"/>
    <p:sldId id="318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0" d="100"/>
          <a:sy n="60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05/13/2025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3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4755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190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1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4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24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0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9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43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2923" y="3836141"/>
            <a:ext cx="1808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326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vững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Trăm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quyết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vấn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</p:spTree>
    <p:extLst>
      <p:ext uri="{BB962C8B-B14F-4D97-AF65-F5344CB8AC3E}">
        <p14:creationId xmlns:p14="http://schemas.microsoft.com/office/powerpoint/2010/main" val="2707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10.0&quot;&gt;&lt;object type=&quot;1&quot; unique_id=&quot;10001&quot;&gt;&lt;object type=&quot;2&quot; unique_id=&quot;11358&quot;&gt;&lt;object type=&quot;3&quot; unique_id=&quot;11359&quot;&gt;&lt;property id=&quot;20148&quot; value=&quot;5&quot;/&gt;&lt;property id=&quot;20300&quot; value=&quot;Slide 1&quot;/&gt;&lt;property id=&quot;20307&quot; value=&quot;260&quot;/&gt;&lt;/object&gt;&lt;object type=&quot;3&quot; unique_id=&quot;11366&quot;&gt;&lt;property id=&quot;20148&quot; value=&quot;5&quot;/&gt;&lt;property id=&quot;20300&quot; value=&quot;Slide 2&quot;/&gt;&lt;property id=&quot;20307&quot; value=&quot;284&quot;/&gt;&lt;/object&gt;&lt;object type=&quot;3&quot; unique_id=&quot;11367&quot;&gt;&lt;property id=&quot;20148&quot; value=&quot;5&quot;/&gt;&lt;property id=&quot;20300&quot; value=&quot;Slide 3&quot;/&gt;&lt;property id=&quot;20307&quot; value=&quot;285&quot;/&gt;&lt;/object&gt;&lt;object type=&quot;3&quot; unique_id=&quot;11368&quot;&gt;&lt;property id=&quot;20148&quot; value=&quot;5&quot;/&gt;&lt;property id=&quot;20300&quot; value=&quot;Slide 4&quot;/&gt;&lt;property id=&quot;20307&quot; value=&quot;290&quot;/&gt;&lt;/object&gt;&lt;object type=&quot;3&quot; unique_id=&quot;11369&quot;&gt;&lt;property id=&quot;20148&quot; value=&quot;5&quot;/&gt;&lt;property id=&quot;20300&quot; value=&quot;Slide 5&quot;/&gt;&lt;property id=&quot;20307&quot; value=&quot;298&quot;/&gt;&lt;/object&gt;&lt;object type=&quot;3&quot; unique_id=&quot;11370&quot;&gt;&lt;property id=&quot;20148&quot; value=&quot;5&quot;/&gt;&lt;property id=&quot;20300&quot; value=&quot;Slide 6&quot;/&gt;&lt;property id=&quot;20307&quot; value=&quot;309&quot;/&gt;&lt;/object&gt;&lt;object type=&quot;3&quot; unique_id=&quot;11371&quot;&gt;&lt;property id=&quot;20148&quot; value=&quot;5&quot;/&gt;&lt;property id=&quot;20300&quot; value=&quot;Slide 7&quot;/&gt;&lt;property id=&quot;20307&quot; value=&quot;316&quot;/&gt;&lt;/object&gt;&lt;object type=&quot;3&quot; unique_id=&quot;11477&quot;&gt;&lt;property id=&quot;20148&quot; value=&quot;5&quot;/&gt;&lt;property id=&quot;20300&quot; value=&quot;Slide 8&quot;/&gt;&lt;property id=&quot;20307&quot; value=&quot;318&quot;/&gt;&lt;/object&gt;&lt;/object&gt;&lt;object type=&quot;8&quot; unique_id=&quot;113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251</Words>
  <Application>Microsoft Office PowerPoint</Application>
  <PresentationFormat>Widescreen</PresentationFormat>
  <Paragraphs>84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UTM Cookies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313</cp:revision>
  <dcterms:created xsi:type="dcterms:W3CDTF">2021-06-02T01:34:28Z</dcterms:created>
  <dcterms:modified xsi:type="dcterms:W3CDTF">2025-05-13T07:23:21Z</dcterms:modified>
</cp:coreProperties>
</file>