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18" r:id="rId3"/>
    <p:sldId id="260" r:id="rId4"/>
    <p:sldId id="314" r:id="rId5"/>
    <p:sldId id="286" r:id="rId6"/>
    <p:sldId id="310" r:id="rId7"/>
    <p:sldId id="288" r:id="rId8"/>
    <p:sldId id="293" r:id="rId9"/>
    <p:sldId id="2007577127" r:id="rId10"/>
    <p:sldId id="312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7FC438"/>
    <a:srgbClr val="FBE1EB"/>
    <a:srgbClr val="F7BA46"/>
    <a:srgbClr val="FFF89A"/>
    <a:srgbClr val="F18585"/>
    <a:srgbClr val="33549F"/>
    <a:srgbClr val="F0C444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3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8030D-96DC-452F-9F04-A9D04514098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04234-02B8-4DCA-A3FB-F96649B0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  <p:sldLayoutId id="21474837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52E726-D823-402D-9BA7-CAF77E6C5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1248033" y="258670"/>
            <a:ext cx="9121400" cy="6340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86786-BB80-4B41-9A74-2FEBA2F02559}"/>
              </a:ext>
            </a:extLst>
          </p:cNvPr>
          <p:cNvSpPr txBox="1"/>
          <p:nvPr/>
        </p:nvSpPr>
        <p:spPr>
          <a:xfrm>
            <a:off x="2773680" y="1656080"/>
            <a:ext cx="6217920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rgbClr val="FFFF00"/>
                </a:solidFill>
                <a:latin typeface="+mj-lt"/>
              </a:rPr>
              <a:t>CHÀO MỪNG CÁC CON ĐẾN VỚI TIẾT TOÁN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E165A84-A414-4D34-A052-8B1A90421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65" y="3631081"/>
            <a:ext cx="3888260" cy="29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7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0FFA2-79E2-439F-807A-4F0F1D9B5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93" b="59352" l="53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98" t="30177" r="-12211" b="41096"/>
          <a:stretch/>
        </p:blipFill>
        <p:spPr>
          <a:xfrm>
            <a:off x="1940767" y="382556"/>
            <a:ext cx="8733453" cy="7259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0B90A-F647-4CDE-B4CF-30AD54B0D7AB}"/>
              </a:ext>
            </a:extLst>
          </p:cNvPr>
          <p:cNvSpPr txBox="1"/>
          <p:nvPr/>
        </p:nvSpPr>
        <p:spPr>
          <a:xfrm>
            <a:off x="3265714" y="3181731"/>
            <a:ext cx="538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AC2"/>
                </a:solidFill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8415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5120" y="4502886"/>
            <a:ext cx="30340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3028526" y="630300"/>
            <a:ext cx="6134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861134" y="1353787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lớn</a:t>
            </a:r>
            <a:r>
              <a:rPr lang="en-US" sz="2800">
                <a:solidFill>
                  <a:prstClr val="black"/>
                </a:solidFill>
              </a:rPr>
              <a:t> nhất</a:t>
            </a:r>
            <a:r>
              <a:rPr lang="en-US" sz="2800" dirty="0">
                <a:solidFill>
                  <a:prstClr val="black"/>
                </a:solidFill>
              </a:rPr>
              <a:t>,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SECTOMILLISECCONVERTED" val="1"/>
  <p:tag name="MMPROD_UIDATA" val="&lt;database version=&quot;11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8&quot;/&gt;&lt;property id=&quot;20307&quot; value=&quot;260&quot;/&gt;&lt;/object&gt;&lt;object type=&quot;3&quot; unique_id=&quot;11104&quot;&gt;&lt;property id=&quot;20148&quot; value=&quot;5&quot;/&gt;&lt;property id=&quot;20300&quot; value=&quot;Slide 11&quot;/&gt;&lt;property id=&quot;20307&quot; value=&quot;286&quot;/&gt;&lt;/object&gt;&lt;object type=&quot;3&quot; unique_id=&quot;11105&quot;&gt;&lt;property id=&quot;20148&quot; value=&quot;5&quot;/&gt;&lt;property id=&quot;20300&quot; value=&quot;Slide 12&quot;/&gt;&lt;property id=&quot;20307&quot; value=&quot;310&quot;/&gt;&lt;/object&gt;&lt;object type=&quot;3&quot; unique_id=&quot;11106&quot;&gt;&lt;property id=&quot;20148&quot; value=&quot;5&quot;/&gt;&lt;property id=&quot;20300&quot; value=&quot;Slide 13&quot;/&gt;&lt;property id=&quot;20307&quot; value=&quot;288&quot;/&gt;&lt;/object&gt;&lt;object type=&quot;3&quot; unique_id=&quot;11107&quot;&gt;&lt;property id=&quot;20148&quot; value=&quot;5&quot;/&gt;&lt;property id=&quot;20300&quot; value=&quot;Slide 14&quot;/&gt;&lt;property id=&quot;20307&quot; value=&quot;293&quot;/&gt;&lt;/object&gt;&lt;object type=&quot;3&quot; unique_id=&quot;11172&quot;&gt;&lt;property id=&quot;20148&quot; value=&quot;5&quot;/&gt;&lt;property id=&quot;20300&quot; value=&quot;Slide 17&quot;/&gt;&lt;property id=&quot;20307&quot; value=&quot;312&quot;/&gt;&lt;/object&gt;&lt;object type=&quot;3&quot; unique_id=&quot;11174&quot;&gt;&lt;property id=&quot;20148&quot; value=&quot;5&quot;/&gt;&lt;property id=&quot;20300&quot; value=&quot;Slide 1&quot;/&gt;&lt;property id=&quot;20307&quot; value=&quot;316&quot;/&gt;&lt;/object&gt;&lt;object type=&quot;3&quot; unique_id=&quot;11175&quot;&gt;&lt;property id=&quot;20148&quot; value=&quot;5&quot;/&gt;&lt;property id=&quot;20300&quot; value=&quot;Slide 2&quot;/&gt;&lt;property id=&quot;20307&quot; value=&quot;318&quot;/&gt;&lt;/object&gt;&lt;object type=&quot;3&quot; unique_id=&quot;11176&quot;&gt;&lt;property id=&quot;20148&quot; value=&quot;5&quot;/&gt;&lt;property id=&quot;20300&quot; value=&quot;Slide 3&quot;/&gt;&lt;property id=&quot;20307&quot; value=&quot;257&quot;/&gt;&lt;/object&gt;&lt;object type=&quot;3&quot; unique_id=&quot;11177&quot;&gt;&lt;property id=&quot;20148&quot; value=&quot;5&quot;/&gt;&lt;property id=&quot;20300&quot; value=&quot;Slide 4&quot;/&gt;&lt;property id=&quot;20307&quot; value=&quot;258&quot;/&gt;&lt;/object&gt;&lt;object type=&quot;3&quot; unique_id=&quot;11178&quot;&gt;&lt;property id=&quot;20148&quot; value=&quot;5&quot;/&gt;&lt;property id=&quot;20300&quot; value=&quot;Slide 5&quot;/&gt;&lt;property id=&quot;20307&quot; value=&quot;259&quot;/&gt;&lt;/object&gt;&lt;object type=&quot;3&quot; unique_id=&quot;11179&quot;&gt;&lt;property id=&quot;20148&quot; value=&quot;5&quot;/&gt;&lt;property id=&quot;20300&quot; value=&quot;Slide 6&quot;/&gt;&lt;property id=&quot;20307&quot; value=&quot;317&quot;/&gt;&lt;/object&gt;&lt;object type=&quot;3&quot; unique_id=&quot;11180&quot;&gt;&lt;property id=&quot;20148&quot; value=&quot;5&quot;/&gt;&lt;property id=&quot;20300&quot; value=&quot;Slide 7&quot;/&gt;&lt;property id=&quot;20307&quot; value=&quot;261&quot;/&gt;&lt;/object&gt;&lt;object type=&quot;3&quot; unique_id=&quot;11181&quot;&gt;&lt;property id=&quot;20148&quot; value=&quot;5&quot;/&gt;&lt;property id=&quot;20300&quot; value=&quot;Slide 9&quot;/&gt;&lt;property id=&quot;20307&quot; value=&quot;3267&quot;/&gt;&lt;/object&gt;&lt;object type=&quot;3&quot; unique_id=&quot;11183&quot;&gt;&lt;property id=&quot;20148&quot; value=&quot;5&quot;/&gt;&lt;property id=&quot;20300&quot; value=&quot;Slide 10&quot;/&gt;&lt;property id=&quot;20307&quot; value=&quot;314&quot;/&gt;&lt;/object&gt;&lt;object type=&quot;3&quot; unique_id=&quot;11307&quot;&gt;&lt;property id=&quot;20148&quot; value=&quot;5&quot;/&gt;&lt;property id=&quot;20300&quot; value=&quot;Slide 15&quot;/&gt;&lt;property id=&quot;20307&quot; value=&quot;3269&quot;/&gt;&lt;/object&gt;&lt;object type=&quot;3&quot; unique_id=&quot;11308&quot;&gt;&lt;property id=&quot;20148&quot; value=&quot;5&quot;/&gt;&lt;property id=&quot;20300&quot; value=&quot;Slide 16&quot;/&gt;&lt;property id=&quot;20307&quot; value=&quot;2007577127&quot;/&gt;&lt;/object&gt;&lt;/object&gt;&lt;object type=&quot;8&quot; unique_id=&quot;11123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253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260</cp:revision>
  <dcterms:created xsi:type="dcterms:W3CDTF">2021-06-02T01:34:28Z</dcterms:created>
  <dcterms:modified xsi:type="dcterms:W3CDTF">2025-05-13T07:20:52Z</dcterms:modified>
</cp:coreProperties>
</file>