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9" r:id="rId2"/>
  </p:sldMasterIdLst>
  <p:notesMasterIdLst>
    <p:notesMasterId r:id="rId10"/>
  </p:notesMasterIdLst>
  <p:sldIdLst>
    <p:sldId id="308" r:id="rId3"/>
    <p:sldId id="262" r:id="rId4"/>
    <p:sldId id="269" r:id="rId5"/>
    <p:sldId id="284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 số. Số liền trước,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liền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65" y="1137285"/>
            <a:ext cx="10033635" cy="2438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95880" y="3691890"/>
            <a:ext cx="5284470" cy="8318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/>
              <a:t>a. 0, 1, 2, 3, 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56840" y="4867910"/>
            <a:ext cx="5284470" cy="8318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/>
              <a:t>b. 4,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bldLvl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115" y="1764665"/>
            <a:ext cx="10281920" cy="29273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85665" y="3611245"/>
            <a:ext cx="466090" cy="55753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315" y="274955"/>
            <a:ext cx="10199370" cy="337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3065145"/>
            <a:ext cx="5100320" cy="10426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29505" y="3002915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51</a:t>
            </a:r>
          </a:p>
        </p:txBody>
      </p:sp>
      <p:sp>
        <p:nvSpPr>
          <p:cNvPr id="9" name="Oval 8"/>
          <p:cNvSpPr/>
          <p:nvPr/>
        </p:nvSpPr>
        <p:spPr>
          <a:xfrm>
            <a:off x="5182235" y="3590925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" y="4279900"/>
            <a:ext cx="4862195" cy="110871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081270" y="4279900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48</a:t>
            </a:r>
          </a:p>
        </p:txBody>
      </p:sp>
      <p:sp>
        <p:nvSpPr>
          <p:cNvPr id="13" name="Oval 12"/>
          <p:cNvSpPr/>
          <p:nvPr/>
        </p:nvSpPr>
        <p:spPr>
          <a:xfrm>
            <a:off x="4843145" y="4867910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90" y="5540375"/>
            <a:ext cx="5885180" cy="131826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843145" y="5540375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50</a:t>
            </a:r>
          </a:p>
        </p:txBody>
      </p:sp>
      <p:sp>
        <p:nvSpPr>
          <p:cNvPr id="17" name="Oval 16"/>
          <p:cNvSpPr/>
          <p:nvPr/>
        </p:nvSpPr>
        <p:spPr>
          <a:xfrm>
            <a:off x="4772660" y="6133465"/>
            <a:ext cx="627380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51</a:t>
            </a:r>
          </a:p>
        </p:txBody>
      </p:sp>
      <p:sp>
        <p:nvSpPr>
          <p:cNvPr id="18" name="Oval 17"/>
          <p:cNvSpPr/>
          <p:nvPr/>
        </p:nvSpPr>
        <p:spPr>
          <a:xfrm>
            <a:off x="6172835" y="6133465"/>
            <a:ext cx="627380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55" y="78740"/>
            <a:ext cx="1360805" cy="79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80" y="1417320"/>
            <a:ext cx="8229600" cy="39966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59405" y="2789555"/>
            <a:ext cx="1085850" cy="537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68002" y="3397885"/>
            <a:ext cx="1085850" cy="537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85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9405" y="4027170"/>
            <a:ext cx="1085850" cy="537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59405" y="4605020"/>
            <a:ext cx="1085850" cy="537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94675" y="2789555"/>
            <a:ext cx="108585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89986" y="3397885"/>
            <a:ext cx="108585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87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94675" y="4027170"/>
            <a:ext cx="1085850" cy="4857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94675" y="4605020"/>
            <a:ext cx="108585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274320"/>
            <a:ext cx="10497820" cy="582739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2637155"/>
            <a:ext cx="2493645" cy="293116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Thỏ</a:t>
            </a:r>
            <a:r>
              <a:rPr lang="en-US" sz="3200" dirty="0"/>
              <a:t> </a:t>
            </a:r>
            <a:r>
              <a:rPr lang="en-US" sz="3200" dirty="0" err="1"/>
              <a:t>trắng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 ở </a:t>
            </a:r>
            <a:r>
              <a:rPr lang="en-US" sz="3200" dirty="0" err="1"/>
              <a:t>làn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ITC Avant Garde Std Bk</vt:lpstr>
      <vt:lpstr>Times New Roman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14</cp:revision>
  <dcterms:created xsi:type="dcterms:W3CDTF">2021-05-04T09:55:00Z</dcterms:created>
  <dcterms:modified xsi:type="dcterms:W3CDTF">2025-05-13T06:22:07Z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