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5"/>
  </p:notesMasterIdLst>
  <p:sldIdLst>
    <p:sldId id="259" r:id="rId3"/>
    <p:sldId id="311" r:id="rId4"/>
    <p:sldId id="318" r:id="rId5"/>
    <p:sldId id="319" r:id="rId6"/>
    <p:sldId id="340" r:id="rId7"/>
    <p:sldId id="320" r:id="rId8"/>
    <p:sldId id="278" r:id="rId9"/>
    <p:sldId id="322" r:id="rId10"/>
    <p:sldId id="323" r:id="rId11"/>
    <p:sldId id="341" r:id="rId12"/>
    <p:sldId id="325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.VnAvant</vt:lpstr>
      <vt:lpstr>Arial</vt:lpstr>
      <vt:lpstr>Arial-Rounded</vt:lpstr>
      <vt:lpstr>Calibri</vt:lpstr>
      <vt:lpstr>Calibri Light</vt:lpstr>
      <vt:lpstr>Times New Roman</vt:lpstr>
      <vt:lpstr>字魂59号-创粗黑</vt:lpstr>
      <vt:lpstr>1_Office Theme</vt:lpstr>
      <vt:lpstr>Office 主题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29</cp:revision>
  <dcterms:created xsi:type="dcterms:W3CDTF">2021-05-28T08:00:00Z</dcterms:created>
  <dcterms:modified xsi:type="dcterms:W3CDTF">2025-05-13T06:21:31Z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79AA89C0E7C44902B08EF8CDC3C06DD1</vt:lpwstr>
  </property>
</Properties>
</file>