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4" r:id="rId4"/>
    <p:sldId id="286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9" y="0"/>
            <a:chExt cx="1285462" cy="1828800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51350" y="2045868"/>
            <a:ext cx="4823756" cy="14711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4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191</Words>
  <Application>Microsoft Office PowerPoint</Application>
  <PresentationFormat>Widescreen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151</cp:revision>
  <dcterms:created xsi:type="dcterms:W3CDTF">2021-06-02T01:34:28Z</dcterms:created>
  <dcterms:modified xsi:type="dcterms:W3CDTF">2025-05-13T07:12:26Z</dcterms:modified>
</cp:coreProperties>
</file>