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93" r:id="rId3"/>
    <p:sldId id="284" r:id="rId4"/>
    <p:sldId id="285" r:id="rId5"/>
    <p:sldId id="286" r:id="rId6"/>
    <p:sldId id="287" r:id="rId7"/>
    <p:sldId id="288" r:id="rId8"/>
  </p:sldIdLst>
  <p:sldSz cx="12192000" cy="6858000"/>
  <p:notesSz cx="6858000" cy="9144000"/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BCD"/>
    <a:srgbClr val="FDDEEB"/>
    <a:srgbClr val="FFF789"/>
    <a:srgbClr val="E07235"/>
    <a:srgbClr val="EB54E9"/>
    <a:srgbClr val="D34CD6"/>
    <a:srgbClr val="D8F3FC"/>
    <a:srgbClr val="EF5F5F"/>
    <a:srgbClr val="9CDCF8"/>
    <a:srgbClr val="BED09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3015" autoAdjust="0"/>
    <p:restoredTop sz="94660"/>
  </p:normalViewPr>
  <p:slideViewPr>
    <p:cSldViewPr snapToGrid="0">
      <p:cViewPr varScale="1">
        <p:scale>
          <a:sx n="67" d="100"/>
          <a:sy n="67" d="100"/>
        </p:scale>
        <p:origin x="336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6">
              <a:lumMod val="60000"/>
              <a:lumOff val="40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D2819940-F204-450A-ACE4-C1FAA7496E24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932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4727243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1" animBg="1"/>
      <p:bldP spid="48" grpId="1" animBg="1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2323829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3">
              <a:lumMod val="60000"/>
              <a:lumOff val="40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0761993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3813587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3757633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604226" y="1596479"/>
            <a:ext cx="47520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9837853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3050657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4">
              <a:lumMod val="60000"/>
              <a:lumOff val="40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8452322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8215644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4948522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705562" y="1647225"/>
            <a:ext cx="44848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2808660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5" name="TextBox 234">
            <a:extLst>
              <a:ext uri="{FF2B5EF4-FFF2-40B4-BE49-F238E27FC236}">
                <a16:creationId xmlns:a16="http://schemas.microsoft.com/office/drawing/2014/main" id="{1E4DED0B-3FCF-4DB8-8C88-6AED41C3D872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23421715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500"/>
                            </p:stCondLst>
                            <p:childTnLst>
                              <p:par>
                                <p:cTn id="3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500"/>
                            </p:stCondLst>
                            <p:childTnLst>
                              <p:par>
                                <p:cTn id="3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1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5" grpId="0"/>
    </p:bld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7668217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rgbClr val="F35757"/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4403868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6793537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10895377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781444" y="1468551"/>
            <a:ext cx="4514832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2366715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0744400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235" name="TextBox 234">
            <a:extLst>
              <a:ext uri="{FF2B5EF4-FFF2-40B4-BE49-F238E27FC236}">
                <a16:creationId xmlns:a16="http://schemas.microsoft.com/office/drawing/2014/main" id="{1E4DED0B-3FCF-4DB8-8C88-6AED41C3D872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2859917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5" grpId="0"/>
      <p:bldP spid="295" grpId="0" animBg="1"/>
      <p:bldP spid="296" grpId="0" animBg="1"/>
    </p:bld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235" name="TextBox 234">
            <a:extLst>
              <a:ext uri="{FF2B5EF4-FFF2-40B4-BE49-F238E27FC236}">
                <a16:creationId xmlns:a16="http://schemas.microsoft.com/office/drawing/2014/main" id="{1E4DED0B-3FCF-4DB8-8C88-6AED41C3D872}"/>
              </a:ext>
            </a:extLst>
          </p:cNvPr>
          <p:cNvSpPr txBox="1"/>
          <p:nvPr userDrawn="1"/>
        </p:nvSpPr>
        <p:spPr>
          <a:xfrm>
            <a:off x="3615997" y="1557579"/>
            <a:ext cx="47520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1970915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5" grpId="0"/>
      <p:bldP spid="219" grpId="0" animBg="1"/>
      <p:bldP spid="220" grpId="0" animBg="1"/>
    </p:bld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7688670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5">
              <a:lumMod val="75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5124801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28623112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11876765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642720" y="1503378"/>
            <a:ext cx="472820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002060"/>
                </a:solidFill>
                <a:latin typeface="+mj-lt"/>
              </a:rPr>
              <a:t>LUYỆN TẬP</a:t>
            </a:r>
          </a:p>
        </p:txBody>
      </p:sp>
    </p:spTree>
    <p:extLst>
      <p:ext uri="{BB962C8B-B14F-4D97-AF65-F5344CB8AC3E}">
        <p14:creationId xmlns:p14="http://schemas.microsoft.com/office/powerpoint/2010/main" val="37182994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E58C40B-6789-4E71-8632-AD2A12B6B8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vi-VN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0DD5742-5ACC-4D14-BBCB-E7E8638290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FC913FC-2AA7-4D98-9459-C3E2D5824688}"/>
              </a:ext>
            </a:extLst>
          </p:cNvPr>
          <p:cNvSpPr/>
          <p:nvPr userDrawn="1"/>
        </p:nvSpPr>
        <p:spPr>
          <a:xfrm>
            <a:off x="9762629" y="6492875"/>
            <a:ext cx="1612942" cy="215444"/>
          </a:xfrm>
          <a:prstGeom prst="rect">
            <a:avLst/>
          </a:prstGeom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vi-VN" sz="800" b="0" i="0" dirty="0">
                <a:solidFill>
                  <a:srgbClr val="000000"/>
                </a:solidFill>
                <a:effectLst/>
                <a:latin typeface="+mn-lt"/>
              </a:rPr>
              <a:t>FeistyForwarders_0968120672</a:t>
            </a:r>
            <a:endParaRPr lang="vi-VN" sz="800" dirty="0">
              <a:solidFill>
                <a:srgbClr val="0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4483555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61" r:id="rId4"/>
    <p:sldLayoutId id="2147483674" r:id="rId5"/>
    <p:sldLayoutId id="2147483662" r:id="rId6"/>
    <p:sldLayoutId id="2147483663" r:id="rId7"/>
    <p:sldLayoutId id="2147483664" r:id="rId8"/>
    <p:sldLayoutId id="2147483665" r:id="rId9"/>
    <p:sldLayoutId id="2147483675" r:id="rId10"/>
    <p:sldLayoutId id="2147483676" r:id="rId11"/>
    <p:sldLayoutId id="2147483677" r:id="rId12"/>
    <p:sldLayoutId id="2147483678" r:id="rId13"/>
    <p:sldLayoutId id="2147483679" r:id="rId14"/>
    <p:sldLayoutId id="2147483680" r:id="rId15"/>
    <p:sldLayoutId id="2147483681" r:id="rId16"/>
    <p:sldLayoutId id="2147483682" r:id="rId17"/>
    <p:sldLayoutId id="2147483683" r:id="rId18"/>
    <p:sldLayoutId id="2147483684" r:id="rId19"/>
    <p:sldLayoutId id="2147483685" r:id="rId20"/>
    <p:sldLayoutId id="2147483686" r:id="rId21"/>
    <p:sldLayoutId id="2147483687" r:id="rId22"/>
    <p:sldLayoutId id="2147483688" r:id="rId23"/>
    <p:sldLayoutId id="2147483689" r:id="rId24"/>
    <p:sldLayoutId id="2147483690" r:id="rId2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microsoft.com/office/2007/relationships/hdphoto" Target="../media/hdphoto1.wdp"/><Relationship Id="rId7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Relationship Id="rId6" Type="http://schemas.microsoft.com/office/2007/relationships/hdphoto" Target="../media/hdphoto2.wdp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microsoft.com/office/2007/relationships/hdphoto" Target="../media/hdphoto1.wdp"/><Relationship Id="rId7" Type="http://schemas.microsoft.com/office/2007/relationships/hdphoto" Target="../media/hdphoto3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microsoft.com/office/2007/relationships/hdphoto" Target="../media/hdphoto1.wdp"/><Relationship Id="rId7" Type="http://schemas.openxmlformats.org/officeDocument/2006/relationships/image" Target="../media/image1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1.png"/><Relationship Id="rId11" Type="http://schemas.openxmlformats.org/officeDocument/2006/relationships/image" Target="../media/image16.png"/><Relationship Id="rId5" Type="http://schemas.microsoft.com/office/2007/relationships/hdphoto" Target="../media/hdphoto4.wdp"/><Relationship Id="rId10" Type="http://schemas.openxmlformats.org/officeDocument/2006/relationships/image" Target="../media/image15.png"/><Relationship Id="rId4" Type="http://schemas.openxmlformats.org/officeDocument/2006/relationships/image" Target="../media/image10.png"/><Relationship Id="rId9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5.xml"/><Relationship Id="rId5" Type="http://schemas.microsoft.com/office/2007/relationships/hdphoto" Target="../media/hdphoto1.wdp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B5044254-DE52-4029-B43E-ACD26C567FBA}"/>
              </a:ext>
            </a:extLst>
          </p:cNvPr>
          <p:cNvGrpSpPr/>
          <p:nvPr/>
        </p:nvGrpSpPr>
        <p:grpSpPr>
          <a:xfrm>
            <a:off x="993911" y="106016"/>
            <a:ext cx="2190751" cy="980661"/>
            <a:chOff x="1523998" y="0"/>
            <a:chExt cx="2190751" cy="980661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B2407F96-D165-408B-8186-033E4D2C4D5C}"/>
                </a:ext>
              </a:extLst>
            </p:cNvPr>
            <p:cNvGrpSpPr/>
            <p:nvPr/>
          </p:nvGrpSpPr>
          <p:grpSpPr>
            <a:xfrm>
              <a:off x="1523998" y="0"/>
              <a:ext cx="2190751" cy="980661"/>
              <a:chOff x="1523999" y="0"/>
              <a:chExt cx="1285462" cy="1828800"/>
            </a:xfrm>
          </p:grpSpPr>
          <p:sp>
            <p:nvSpPr>
              <p:cNvPr id="2" name="Rectangle: Top Corners Rounded 1">
                <a:extLst>
                  <a:ext uri="{FF2B5EF4-FFF2-40B4-BE49-F238E27FC236}">
                    <a16:creationId xmlns:a16="http://schemas.microsoft.com/office/drawing/2014/main" id="{2974D671-0870-4777-BE31-5FD1BBBF9AD7}"/>
                  </a:ext>
                </a:extLst>
              </p:cNvPr>
              <p:cNvSpPr/>
              <p:nvPr/>
            </p:nvSpPr>
            <p:spPr>
              <a:xfrm rot="10800000">
                <a:off x="1523999" y="0"/>
                <a:ext cx="1285462" cy="1828800"/>
              </a:xfrm>
              <a:prstGeom prst="round2SameRect">
                <a:avLst/>
              </a:prstGeom>
              <a:solidFill>
                <a:schemeClr val="accent6">
                  <a:lumMod val="75000"/>
                </a:schemeClr>
              </a:solidFill>
              <a:ln>
                <a:solidFill>
                  <a:schemeClr val="accent6">
                    <a:lumMod val="75000"/>
                  </a:schemeClr>
                </a:solidFill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3" name="Rectangle: Top Corners Rounded 2">
                <a:extLst>
                  <a:ext uri="{FF2B5EF4-FFF2-40B4-BE49-F238E27FC236}">
                    <a16:creationId xmlns:a16="http://schemas.microsoft.com/office/drawing/2014/main" id="{219332FA-4BE4-4F03-A894-08EEC78551F0}"/>
                  </a:ext>
                </a:extLst>
              </p:cNvPr>
              <p:cNvSpPr/>
              <p:nvPr/>
            </p:nvSpPr>
            <p:spPr>
              <a:xfrm rot="10800000">
                <a:off x="1566862" y="76199"/>
                <a:ext cx="1204497" cy="1709738"/>
              </a:xfrm>
              <a:prstGeom prst="round2SameRect">
                <a:avLst/>
              </a:prstGeom>
              <a:solidFill>
                <a:schemeClr val="bg1"/>
              </a:solidFill>
              <a:ln>
                <a:solidFill>
                  <a:schemeClr val="accent6">
                    <a:lumMod val="75000"/>
                  </a:schemeClr>
                </a:solidFill>
                <a:prstDash val="lgDash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</p:grp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46C80A5A-72BA-45B9-A254-2A8D09624ECF}"/>
                </a:ext>
              </a:extLst>
            </p:cNvPr>
            <p:cNvSpPr txBox="1"/>
            <p:nvPr/>
          </p:nvSpPr>
          <p:spPr>
            <a:xfrm>
              <a:off x="1677724" y="206880"/>
              <a:ext cx="1972089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3200" dirty="0">
                  <a:solidFill>
                    <a:schemeClr val="accent6">
                      <a:lumMod val="75000"/>
                    </a:schemeClr>
                  </a:solidFill>
                  <a:latin typeface="+mj-lt"/>
                </a:rPr>
                <a:t>CHỦ ĐỀ 8</a:t>
              </a:r>
            </a:p>
          </p:txBody>
        </p: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D049F577-F92A-4405-A19E-48EB947980F5}"/>
              </a:ext>
            </a:extLst>
          </p:cNvPr>
          <p:cNvSpPr txBox="1"/>
          <p:nvPr/>
        </p:nvSpPr>
        <p:spPr>
          <a:xfrm>
            <a:off x="2651702" y="417360"/>
            <a:ext cx="688859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000">
                <a:solidFill>
                  <a:schemeClr val="accent6">
                    <a:lumMod val="75000"/>
                  </a:schemeClr>
                </a:solidFill>
                <a:latin typeface="+mj-lt"/>
              </a:rPr>
              <a:t>PHÉP NHÂN, PHÉP CHIA</a:t>
            </a:r>
            <a:endParaRPr lang="vi-VN" sz="4000" dirty="0">
              <a:solidFill>
                <a:schemeClr val="accent6">
                  <a:lumMod val="75000"/>
                </a:schemeClr>
              </a:solidFill>
              <a:latin typeface="+mj-lt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05E2FA4-701D-4C92-898E-7EE4AF07FEBA}"/>
              </a:ext>
            </a:extLst>
          </p:cNvPr>
          <p:cNvSpPr txBox="1"/>
          <p:nvPr/>
        </p:nvSpPr>
        <p:spPr>
          <a:xfrm>
            <a:off x="3184662" y="2191642"/>
            <a:ext cx="5333512" cy="2474716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vi-VN" sz="6000" dirty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bg1"/>
                </a:solidFill>
                <a:latin typeface="+mj-lt"/>
              </a:rPr>
              <a:t>BÀI 37</a:t>
            </a:r>
          </a:p>
          <a:p>
            <a:pPr algn="ctr">
              <a:lnSpc>
                <a:spcPct val="120000"/>
              </a:lnSpc>
            </a:pPr>
            <a:r>
              <a:rPr lang="vi-VN" sz="8000" dirty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bg1"/>
                </a:solidFill>
                <a:latin typeface="+mj-lt"/>
              </a:rPr>
              <a:t>PHÉP NHÂN</a:t>
            </a:r>
          </a:p>
        </p:txBody>
      </p:sp>
    </p:spTree>
    <p:extLst>
      <p:ext uri="{BB962C8B-B14F-4D97-AF65-F5344CB8AC3E}">
        <p14:creationId xmlns:p14="http://schemas.microsoft.com/office/powerpoint/2010/main" val="10749248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id="{B2407F96-D165-408B-8186-033E4D2C4D5C}"/>
              </a:ext>
            </a:extLst>
          </p:cNvPr>
          <p:cNvGrpSpPr/>
          <p:nvPr/>
        </p:nvGrpSpPr>
        <p:grpSpPr>
          <a:xfrm>
            <a:off x="993911" y="106016"/>
            <a:ext cx="2190751" cy="980661"/>
            <a:chOff x="1523999" y="0"/>
            <a:chExt cx="1285462" cy="1828800"/>
          </a:xfrm>
        </p:grpSpPr>
        <p:sp>
          <p:nvSpPr>
            <p:cNvPr id="2" name="Rectangle: Top Corners Rounded 1">
              <a:extLst>
                <a:ext uri="{FF2B5EF4-FFF2-40B4-BE49-F238E27FC236}">
                  <a16:creationId xmlns:a16="http://schemas.microsoft.com/office/drawing/2014/main" id="{2974D671-0870-4777-BE31-5FD1BBBF9AD7}"/>
                </a:ext>
              </a:extLst>
            </p:cNvPr>
            <p:cNvSpPr/>
            <p:nvPr/>
          </p:nvSpPr>
          <p:spPr>
            <a:xfrm rot="10800000">
              <a:off x="1523999" y="0"/>
              <a:ext cx="1285462" cy="1828800"/>
            </a:xfrm>
            <a:prstGeom prst="round2SameRect">
              <a:avLst/>
            </a:prstGeom>
            <a:solidFill>
              <a:schemeClr val="accent6">
                <a:lumMod val="75000"/>
              </a:schemeClr>
            </a:solidFill>
            <a:ln>
              <a:solidFill>
                <a:schemeClr val="accent6">
                  <a:lumMod val="75000"/>
                </a:schemeClr>
              </a:solidFill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3" name="Rectangle: Top Corners Rounded 2">
              <a:extLst>
                <a:ext uri="{FF2B5EF4-FFF2-40B4-BE49-F238E27FC236}">
                  <a16:creationId xmlns:a16="http://schemas.microsoft.com/office/drawing/2014/main" id="{219332FA-4BE4-4F03-A894-08EEC78551F0}"/>
                </a:ext>
              </a:extLst>
            </p:cNvPr>
            <p:cNvSpPr/>
            <p:nvPr/>
          </p:nvSpPr>
          <p:spPr>
            <a:xfrm rot="10800000">
              <a:off x="1566862" y="76199"/>
              <a:ext cx="1204497" cy="1709738"/>
            </a:xfrm>
            <a:prstGeom prst="round2SameRect">
              <a:avLst/>
            </a:prstGeom>
            <a:solidFill>
              <a:schemeClr val="bg1"/>
            </a:solidFill>
            <a:ln>
              <a:solidFill>
                <a:schemeClr val="accent6">
                  <a:lumMod val="75000"/>
                </a:schemeClr>
              </a:solidFill>
              <a:prstDash val="lgDash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</p:grpSp>
      <p:sp>
        <p:nvSpPr>
          <p:cNvPr id="8" name="TextBox 7">
            <a:extLst>
              <a:ext uri="{FF2B5EF4-FFF2-40B4-BE49-F238E27FC236}">
                <a16:creationId xmlns:a16="http://schemas.microsoft.com/office/drawing/2014/main" id="{D05E2FA4-701D-4C92-898E-7EE4AF07FEBA}"/>
              </a:ext>
            </a:extLst>
          </p:cNvPr>
          <p:cNvSpPr txBox="1"/>
          <p:nvPr/>
        </p:nvSpPr>
        <p:spPr>
          <a:xfrm>
            <a:off x="3439540" y="2191642"/>
            <a:ext cx="4823756" cy="1471172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sz="8000" dirty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bg1"/>
                </a:solidFill>
                <a:latin typeface="+mj-lt"/>
              </a:rPr>
              <a:t>KHÁM PHÁ</a:t>
            </a:r>
            <a:endParaRPr lang="vi-VN" sz="8000" dirty="0">
              <a:ln>
                <a:solidFill>
                  <a:schemeClr val="accent6">
                    <a:lumMod val="50000"/>
                  </a:schemeClr>
                </a:solidFill>
              </a:ln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1121503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Không có mô tả.">
            <a:extLst>
              <a:ext uri="{FF2B5EF4-FFF2-40B4-BE49-F238E27FC236}">
                <a16:creationId xmlns:a16="http://schemas.microsoft.com/office/drawing/2014/main" id="{0E8E9979-F41A-4F35-8FFF-E53B6EA4F46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69449"/>
          <a:stretch/>
        </p:blipFill>
        <p:spPr bwMode="auto">
          <a:xfrm>
            <a:off x="717451" y="379826"/>
            <a:ext cx="2456827" cy="953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CD6A548A-9AED-423C-949F-348FCC80E27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31399" y="1902370"/>
            <a:ext cx="5895348" cy="1081452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8FA2A57F-558E-418E-8ED1-3EF71C4010C2}"/>
              </a:ext>
            </a:extLst>
          </p:cNvPr>
          <p:cNvSpPr txBox="1"/>
          <p:nvPr/>
        </p:nvSpPr>
        <p:spPr>
          <a:xfrm>
            <a:off x="1020417" y="1379150"/>
            <a:ext cx="50526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800" dirty="0"/>
              <a:t>a)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7AEE4EB2-E3A9-4D11-94F0-C3561EC06C5C}"/>
              </a:ext>
            </a:extLst>
          </p:cNvPr>
          <p:cNvGrpSpPr/>
          <p:nvPr/>
        </p:nvGrpSpPr>
        <p:grpSpPr>
          <a:xfrm>
            <a:off x="6123333" y="259789"/>
            <a:ext cx="5048250" cy="4457700"/>
            <a:chOff x="6123333" y="259789"/>
            <a:chExt cx="5048250" cy="4457700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02DBA90D-81F6-46FE-AAC7-24E8AF4D245A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harpenSoften amount="25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6123333" y="259789"/>
              <a:ext cx="5048250" cy="4457700"/>
            </a:xfrm>
            <a:prstGeom prst="rect">
              <a:avLst/>
            </a:prstGeom>
          </p:spPr>
        </p:pic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560C2086-4180-4682-B260-9E7BC3E077F8}"/>
                </a:ext>
              </a:extLst>
            </p:cNvPr>
            <p:cNvSpPr txBox="1"/>
            <p:nvPr/>
          </p:nvSpPr>
          <p:spPr>
            <a:xfrm>
              <a:off x="6937729" y="769676"/>
              <a:ext cx="3684099" cy="1384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2800" i="1" dirty="0"/>
                <a:t>Mỗi đĩa có 2 quả cam. 3 đĩa như vậy có tất cả mấy quả cam?</a:t>
              </a:r>
            </a:p>
          </p:txBody>
        </p:sp>
      </p:grpSp>
      <p:sp>
        <p:nvSpPr>
          <p:cNvPr id="10" name="TextBox 9">
            <a:extLst>
              <a:ext uri="{FF2B5EF4-FFF2-40B4-BE49-F238E27FC236}">
                <a16:creationId xmlns:a16="http://schemas.microsoft.com/office/drawing/2014/main" id="{160076B5-4EF7-457B-BC2B-47E890E9CD28}"/>
              </a:ext>
            </a:extLst>
          </p:cNvPr>
          <p:cNvSpPr txBox="1"/>
          <p:nvPr/>
        </p:nvSpPr>
        <p:spPr>
          <a:xfrm>
            <a:off x="1815548" y="2946557"/>
            <a:ext cx="598914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800" dirty="0">
                <a:solidFill>
                  <a:srgbClr val="002060"/>
                </a:solidFill>
              </a:rPr>
              <a:t>2        +        2       +       2        =      6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2B67DAD-6FF0-4BC6-887D-078F52D82D47}"/>
              </a:ext>
            </a:extLst>
          </p:cNvPr>
          <p:cNvSpPr txBox="1"/>
          <p:nvPr/>
        </p:nvSpPr>
        <p:spPr>
          <a:xfrm>
            <a:off x="1020417" y="3453998"/>
            <a:ext cx="803617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400" dirty="0"/>
              <a:t>Mỗi đĩa có 2 quả cam. 3 đĩa như vậy có tất cả 6 quả cam.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BA3E7F2-AF97-4D4D-BBB8-8625154BC7F7}"/>
              </a:ext>
            </a:extLst>
          </p:cNvPr>
          <p:cNvSpPr txBox="1"/>
          <p:nvPr/>
        </p:nvSpPr>
        <p:spPr>
          <a:xfrm>
            <a:off x="1031399" y="4071874"/>
            <a:ext cx="589090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400" dirty="0"/>
              <a:t>Ta chuyển 2 + 2 + 2 = 6 thành phép nhân:</a:t>
            </a: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039B1024-322A-4A89-90D3-9E68F681C56F}"/>
              </a:ext>
            </a:extLst>
          </p:cNvPr>
          <p:cNvCxnSpPr/>
          <p:nvPr/>
        </p:nvCxnSpPr>
        <p:spPr>
          <a:xfrm>
            <a:off x="2556284" y="3889159"/>
            <a:ext cx="1488215" cy="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ctangle 15">
            <a:extLst>
              <a:ext uri="{FF2B5EF4-FFF2-40B4-BE49-F238E27FC236}">
                <a16:creationId xmlns:a16="http://schemas.microsoft.com/office/drawing/2014/main" id="{C4ABF628-DCBD-49B6-9E86-59B5C4F216CA}"/>
              </a:ext>
            </a:extLst>
          </p:cNvPr>
          <p:cNvSpPr/>
          <p:nvPr/>
        </p:nvSpPr>
        <p:spPr>
          <a:xfrm>
            <a:off x="3566106" y="4664769"/>
            <a:ext cx="2535636" cy="475903"/>
          </a:xfrm>
          <a:prstGeom prst="rect">
            <a:avLst/>
          </a:prstGeom>
          <a:solidFill>
            <a:srgbClr val="FFF789"/>
          </a:solidFill>
          <a:ln>
            <a:solidFill>
              <a:srgbClr val="FFF78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A6EEC1BD-21AA-4E88-991B-2AB5A20A7D9A}"/>
              </a:ext>
            </a:extLst>
          </p:cNvPr>
          <p:cNvSpPr/>
          <p:nvPr/>
        </p:nvSpPr>
        <p:spPr>
          <a:xfrm>
            <a:off x="3652823" y="4628581"/>
            <a:ext cx="41229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3200" dirty="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272ED7E0-884E-4064-BC03-A8B17075FA99}"/>
              </a:ext>
            </a:extLst>
          </p:cNvPr>
          <p:cNvSpPr/>
          <p:nvPr/>
        </p:nvSpPr>
        <p:spPr>
          <a:xfrm>
            <a:off x="4097507" y="3416769"/>
            <a:ext cx="898563" cy="582407"/>
          </a:xfrm>
          <a:prstGeom prst="ellipse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0DB8CD78-F4A3-421E-AE3D-F6004BC6859D}"/>
                  </a:ext>
                </a:extLst>
              </p:cNvPr>
              <p:cNvSpPr txBox="1"/>
              <p:nvPr/>
            </p:nvSpPr>
            <p:spPr>
              <a:xfrm>
                <a:off x="4164417" y="4674746"/>
                <a:ext cx="407163" cy="4924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vi-VN" sz="320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</m:oMath>
                  </m:oMathPara>
                </a14:m>
                <a:endParaRPr lang="vi-VN" sz="32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0DB8CD78-F4A3-421E-AE3D-F6004BC6859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64417" y="4674746"/>
                <a:ext cx="407163" cy="492443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Rectangle 19">
            <a:extLst>
              <a:ext uri="{FF2B5EF4-FFF2-40B4-BE49-F238E27FC236}">
                <a16:creationId xmlns:a16="http://schemas.microsoft.com/office/drawing/2014/main" id="{B3E5B366-ED25-4601-AD35-F1838BDF5F73}"/>
              </a:ext>
            </a:extLst>
          </p:cNvPr>
          <p:cNvSpPr/>
          <p:nvPr/>
        </p:nvSpPr>
        <p:spPr>
          <a:xfrm>
            <a:off x="4647996" y="4625695"/>
            <a:ext cx="41229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3200" dirty="0">
                <a:solidFill>
                  <a:srgbClr val="FF0000"/>
                </a:solidFill>
              </a:rPr>
              <a:t>3</a:t>
            </a:r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BA823293-C6F1-4611-9ED4-FDF62ABF531D}"/>
              </a:ext>
            </a:extLst>
          </p:cNvPr>
          <p:cNvCxnSpPr/>
          <p:nvPr/>
        </p:nvCxnSpPr>
        <p:spPr>
          <a:xfrm>
            <a:off x="7338861" y="3889159"/>
            <a:ext cx="1488215" cy="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Rectangle 21">
            <a:extLst>
              <a:ext uri="{FF2B5EF4-FFF2-40B4-BE49-F238E27FC236}">
                <a16:creationId xmlns:a16="http://schemas.microsoft.com/office/drawing/2014/main" id="{F79EBC4A-9B9A-4B3B-993F-6EF0DDA8103E}"/>
              </a:ext>
            </a:extLst>
          </p:cNvPr>
          <p:cNvSpPr/>
          <p:nvPr/>
        </p:nvSpPr>
        <p:spPr>
          <a:xfrm>
            <a:off x="5136704" y="4625695"/>
            <a:ext cx="42511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3200" dirty="0">
                <a:solidFill>
                  <a:srgbClr val="FF0000"/>
                </a:solidFill>
              </a:rPr>
              <a:t>=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020FCA31-A7D7-4D3F-8790-2B5CBAA5A09B}"/>
              </a:ext>
            </a:extLst>
          </p:cNvPr>
          <p:cNvSpPr/>
          <p:nvPr/>
        </p:nvSpPr>
        <p:spPr>
          <a:xfrm>
            <a:off x="5625412" y="4625695"/>
            <a:ext cx="41229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3200" dirty="0">
                <a:solidFill>
                  <a:srgbClr val="FF0000"/>
                </a:solidFill>
              </a:rPr>
              <a:t>6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BC3D6023-BF17-483A-8E2F-D5D93F35EB73}"/>
              </a:ext>
            </a:extLst>
          </p:cNvPr>
          <p:cNvSpPr txBox="1"/>
          <p:nvPr/>
        </p:nvSpPr>
        <p:spPr>
          <a:xfrm>
            <a:off x="1031399" y="5341700"/>
            <a:ext cx="432842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400" dirty="0"/>
              <a:t>Đọc là: </a:t>
            </a:r>
            <a:r>
              <a:rPr lang="vi-VN" sz="2400" dirty="0">
                <a:solidFill>
                  <a:srgbClr val="0070C0"/>
                </a:solidFill>
              </a:rPr>
              <a:t>Hai nhân ba bằng sáu.</a:t>
            </a:r>
            <a:endParaRPr lang="vi-VN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DBFD8BD2-0D76-4008-B97C-A10A4B6B509E}"/>
                  </a:ext>
                </a:extLst>
              </p:cNvPr>
              <p:cNvSpPr txBox="1"/>
              <p:nvPr/>
            </p:nvSpPr>
            <p:spPr>
              <a:xfrm>
                <a:off x="1031399" y="5803365"/>
                <a:ext cx="2903359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2400" dirty="0"/>
                  <a:t>Dấu </a:t>
                </a:r>
                <a14:m>
                  <m:oMath xmlns:m="http://schemas.openxmlformats.org/officeDocument/2006/math">
                    <m:r>
                      <a:rPr lang="vi-VN" sz="2400" b="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r>
                      <a:rPr lang="vi-VN" sz="2400" b="0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vi-VN" sz="2400" dirty="0"/>
                  <a:t>là dấu nhân. </a:t>
                </a:r>
              </a:p>
            </p:txBody>
          </p:sp>
        </mc:Choice>
        <mc:Fallback xmlns="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DBFD8BD2-0D76-4008-B97C-A10A4B6B509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31399" y="5803365"/>
                <a:ext cx="2903359" cy="461665"/>
              </a:xfrm>
              <a:prstGeom prst="rect">
                <a:avLst/>
              </a:prstGeom>
              <a:blipFill>
                <a:blip r:embed="rId8"/>
                <a:stretch>
                  <a:fillRect l="-3151" t="-9211" r="-2521" b="-30263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077890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00"/>
                            </p:stCondLst>
                            <p:childTnLst>
                              <p:par>
                                <p:cTn id="4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6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500"/>
                            </p:stCondLst>
                            <p:childTnLst>
                              <p:par>
                                <p:cTn id="6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500"/>
                            </p:stCondLst>
                            <p:childTnLst>
                              <p:par>
                                <p:cTn id="8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0" grpId="0"/>
      <p:bldP spid="12" grpId="0"/>
      <p:bldP spid="13" grpId="0"/>
      <p:bldP spid="16" grpId="0" animBg="1"/>
      <p:bldP spid="17" grpId="0"/>
      <p:bldP spid="18" grpId="0" animBg="1"/>
      <p:bldP spid="19" grpId="0"/>
      <p:bldP spid="20" grpId="0"/>
      <p:bldP spid="22" grpId="0"/>
      <p:bldP spid="23" grpId="0"/>
      <p:bldP spid="24" grpId="0"/>
      <p:bldP spid="2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Không có mô tả.">
            <a:extLst>
              <a:ext uri="{FF2B5EF4-FFF2-40B4-BE49-F238E27FC236}">
                <a16:creationId xmlns:a16="http://schemas.microsoft.com/office/drawing/2014/main" id="{0E8E9979-F41A-4F35-8FFF-E53B6EA4F46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69449"/>
          <a:stretch/>
        </p:blipFill>
        <p:spPr bwMode="auto">
          <a:xfrm>
            <a:off x="717451" y="379826"/>
            <a:ext cx="2456827" cy="953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8FA2A57F-558E-418E-8ED1-3EF71C4010C2}"/>
              </a:ext>
            </a:extLst>
          </p:cNvPr>
          <p:cNvSpPr txBox="1"/>
          <p:nvPr/>
        </p:nvSpPr>
        <p:spPr>
          <a:xfrm>
            <a:off x="1020417" y="1379150"/>
            <a:ext cx="50526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800" dirty="0"/>
              <a:t>b)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60076B5-4EF7-457B-BC2B-47E890E9CD28}"/>
              </a:ext>
            </a:extLst>
          </p:cNvPr>
          <p:cNvSpPr txBox="1"/>
          <p:nvPr/>
        </p:nvSpPr>
        <p:spPr>
          <a:xfrm>
            <a:off x="2306143" y="2715310"/>
            <a:ext cx="418736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800" dirty="0">
                <a:solidFill>
                  <a:srgbClr val="002060"/>
                </a:solidFill>
              </a:rPr>
              <a:t>3        +        3        =      6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2B67DAD-6FF0-4BC6-887D-078F52D82D47}"/>
              </a:ext>
            </a:extLst>
          </p:cNvPr>
          <p:cNvSpPr txBox="1"/>
          <p:nvPr/>
        </p:nvSpPr>
        <p:spPr>
          <a:xfrm>
            <a:off x="903059" y="3290530"/>
            <a:ext cx="803617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400" dirty="0"/>
              <a:t>Mỗi đĩa có 3 quả cam. 2 đĩa như vậy có tất cả 6 quả cam.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BA3E7F2-AF97-4D4D-BBB8-8625154BC7F7}"/>
              </a:ext>
            </a:extLst>
          </p:cNvPr>
          <p:cNvSpPr txBox="1"/>
          <p:nvPr/>
        </p:nvSpPr>
        <p:spPr>
          <a:xfrm>
            <a:off x="914041" y="3908406"/>
            <a:ext cx="536993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400" dirty="0"/>
              <a:t>Ta chuyển 3 + 3 = 6 thành phép nhân:</a:t>
            </a: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039B1024-322A-4A89-90D3-9E68F681C56F}"/>
              </a:ext>
            </a:extLst>
          </p:cNvPr>
          <p:cNvCxnSpPr/>
          <p:nvPr/>
        </p:nvCxnSpPr>
        <p:spPr>
          <a:xfrm>
            <a:off x="2438926" y="3725691"/>
            <a:ext cx="1488215" cy="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ctangle 15">
            <a:extLst>
              <a:ext uri="{FF2B5EF4-FFF2-40B4-BE49-F238E27FC236}">
                <a16:creationId xmlns:a16="http://schemas.microsoft.com/office/drawing/2014/main" id="{C4ABF628-DCBD-49B6-9E86-59B5C4F216CA}"/>
              </a:ext>
            </a:extLst>
          </p:cNvPr>
          <p:cNvSpPr/>
          <p:nvPr/>
        </p:nvSpPr>
        <p:spPr>
          <a:xfrm>
            <a:off x="3448748" y="4501301"/>
            <a:ext cx="2535636" cy="475903"/>
          </a:xfrm>
          <a:prstGeom prst="rect">
            <a:avLst/>
          </a:prstGeom>
          <a:solidFill>
            <a:srgbClr val="FFF789"/>
          </a:solidFill>
          <a:ln>
            <a:solidFill>
              <a:srgbClr val="FFF78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A6EEC1BD-21AA-4E88-991B-2AB5A20A7D9A}"/>
              </a:ext>
            </a:extLst>
          </p:cNvPr>
          <p:cNvSpPr/>
          <p:nvPr/>
        </p:nvSpPr>
        <p:spPr>
          <a:xfrm>
            <a:off x="3535465" y="4465113"/>
            <a:ext cx="41229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3200" dirty="0">
                <a:solidFill>
                  <a:srgbClr val="FF0000"/>
                </a:solidFill>
              </a:rPr>
              <a:t>3</a:t>
            </a:r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272ED7E0-884E-4064-BC03-A8B17075FA99}"/>
              </a:ext>
            </a:extLst>
          </p:cNvPr>
          <p:cNvSpPr/>
          <p:nvPr/>
        </p:nvSpPr>
        <p:spPr>
          <a:xfrm>
            <a:off x="3980149" y="3253301"/>
            <a:ext cx="898563" cy="582407"/>
          </a:xfrm>
          <a:prstGeom prst="ellipse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0DB8CD78-F4A3-421E-AE3D-F6004BC6859D}"/>
                  </a:ext>
                </a:extLst>
              </p:cNvPr>
              <p:cNvSpPr txBox="1"/>
              <p:nvPr/>
            </p:nvSpPr>
            <p:spPr>
              <a:xfrm>
                <a:off x="4047059" y="4511278"/>
                <a:ext cx="407163" cy="4924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vi-VN" sz="320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</m:oMath>
                  </m:oMathPara>
                </a14:m>
                <a:endParaRPr lang="vi-VN" sz="32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0DB8CD78-F4A3-421E-AE3D-F6004BC6859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47059" y="4511278"/>
                <a:ext cx="407163" cy="492443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Rectangle 19">
            <a:extLst>
              <a:ext uri="{FF2B5EF4-FFF2-40B4-BE49-F238E27FC236}">
                <a16:creationId xmlns:a16="http://schemas.microsoft.com/office/drawing/2014/main" id="{B3E5B366-ED25-4601-AD35-F1838BDF5F73}"/>
              </a:ext>
            </a:extLst>
          </p:cNvPr>
          <p:cNvSpPr/>
          <p:nvPr/>
        </p:nvSpPr>
        <p:spPr>
          <a:xfrm>
            <a:off x="4530638" y="4462227"/>
            <a:ext cx="41229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3200" dirty="0">
                <a:solidFill>
                  <a:srgbClr val="FF0000"/>
                </a:solidFill>
              </a:rPr>
              <a:t>2</a:t>
            </a:r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BA823293-C6F1-4611-9ED4-FDF62ABF531D}"/>
              </a:ext>
            </a:extLst>
          </p:cNvPr>
          <p:cNvCxnSpPr/>
          <p:nvPr/>
        </p:nvCxnSpPr>
        <p:spPr>
          <a:xfrm>
            <a:off x="7221503" y="3725691"/>
            <a:ext cx="1488215" cy="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Rectangle 21">
            <a:extLst>
              <a:ext uri="{FF2B5EF4-FFF2-40B4-BE49-F238E27FC236}">
                <a16:creationId xmlns:a16="http://schemas.microsoft.com/office/drawing/2014/main" id="{F79EBC4A-9B9A-4B3B-993F-6EF0DDA8103E}"/>
              </a:ext>
            </a:extLst>
          </p:cNvPr>
          <p:cNvSpPr/>
          <p:nvPr/>
        </p:nvSpPr>
        <p:spPr>
          <a:xfrm>
            <a:off x="5019346" y="4462227"/>
            <a:ext cx="42511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3200" dirty="0">
                <a:solidFill>
                  <a:srgbClr val="FF0000"/>
                </a:solidFill>
              </a:rPr>
              <a:t>=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020FCA31-A7D7-4D3F-8790-2B5CBAA5A09B}"/>
              </a:ext>
            </a:extLst>
          </p:cNvPr>
          <p:cNvSpPr/>
          <p:nvPr/>
        </p:nvSpPr>
        <p:spPr>
          <a:xfrm>
            <a:off x="5508054" y="4462227"/>
            <a:ext cx="41229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3200" dirty="0">
                <a:solidFill>
                  <a:srgbClr val="FF0000"/>
                </a:solidFill>
              </a:rPr>
              <a:t>6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BC3D6023-BF17-483A-8E2F-D5D93F35EB73}"/>
              </a:ext>
            </a:extLst>
          </p:cNvPr>
          <p:cNvSpPr txBox="1"/>
          <p:nvPr/>
        </p:nvSpPr>
        <p:spPr>
          <a:xfrm>
            <a:off x="6567265" y="4537959"/>
            <a:ext cx="431079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400" dirty="0"/>
              <a:t>Đọc là: </a:t>
            </a:r>
            <a:r>
              <a:rPr lang="vi-VN" sz="2400" dirty="0">
                <a:solidFill>
                  <a:srgbClr val="0070C0"/>
                </a:solidFill>
              </a:rPr>
              <a:t>Ba nhân hai bằng sáu.</a:t>
            </a:r>
            <a:endParaRPr lang="vi-VN" sz="2400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4849682-BBC1-425A-BF07-8431C47F2CA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25684" y="1548123"/>
            <a:ext cx="4143375" cy="1200150"/>
          </a:xfrm>
          <a:prstGeom prst="rect">
            <a:avLst/>
          </a:prstGeom>
        </p:spPr>
      </p:pic>
      <p:grpSp>
        <p:nvGrpSpPr>
          <p:cNvPr id="14" name="Group 13">
            <a:extLst>
              <a:ext uri="{FF2B5EF4-FFF2-40B4-BE49-F238E27FC236}">
                <a16:creationId xmlns:a16="http://schemas.microsoft.com/office/drawing/2014/main" id="{0DD1DFD3-33C6-4CED-97CD-75F208D421D4}"/>
              </a:ext>
            </a:extLst>
          </p:cNvPr>
          <p:cNvGrpSpPr/>
          <p:nvPr/>
        </p:nvGrpSpPr>
        <p:grpSpPr>
          <a:xfrm>
            <a:off x="5424728" y="415523"/>
            <a:ext cx="6049821" cy="3038475"/>
            <a:chOff x="5625412" y="415523"/>
            <a:chExt cx="6049821" cy="3038475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9D0F78D3-2C6C-42F3-91B1-8C94207AB218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sharpenSoften amount="25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5625412" y="415523"/>
              <a:ext cx="6049821" cy="3038475"/>
            </a:xfrm>
            <a:prstGeom prst="rect">
              <a:avLst/>
            </a:prstGeom>
          </p:spPr>
        </p:pic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C3F3D3C7-E41E-4CC3-BA03-A82EC9A520D8}"/>
                </a:ext>
              </a:extLst>
            </p:cNvPr>
            <p:cNvSpPr txBox="1"/>
            <p:nvPr/>
          </p:nvSpPr>
          <p:spPr>
            <a:xfrm>
              <a:off x="5831558" y="955032"/>
              <a:ext cx="3684099" cy="1384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2800" i="1" dirty="0"/>
                <a:t>Mỗi đĩa có 3 quả cam. 2 đĩa như vậy có tất cả mấy quả cam?</a:t>
              </a:r>
            </a:p>
          </p:txBody>
        </p:sp>
      </p:grpSp>
      <p:sp>
        <p:nvSpPr>
          <p:cNvPr id="28" name="TextBox 27">
            <a:extLst>
              <a:ext uri="{FF2B5EF4-FFF2-40B4-BE49-F238E27FC236}">
                <a16:creationId xmlns:a16="http://schemas.microsoft.com/office/drawing/2014/main" id="{2F695CBB-6F5A-48E2-B63F-ACAE6032AF0F}"/>
              </a:ext>
            </a:extLst>
          </p:cNvPr>
          <p:cNvSpPr txBox="1"/>
          <p:nvPr/>
        </p:nvSpPr>
        <p:spPr>
          <a:xfrm>
            <a:off x="1020417" y="5178647"/>
            <a:ext cx="48442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800" dirty="0"/>
              <a:t>c)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82D1ECC6-D17E-49E4-871E-DAA31C5BF6C7}"/>
              </a:ext>
            </a:extLst>
          </p:cNvPr>
          <p:cNvSpPr txBox="1"/>
          <p:nvPr/>
        </p:nvSpPr>
        <p:spPr>
          <a:xfrm>
            <a:off x="1362093" y="5240079"/>
            <a:ext cx="141737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400" dirty="0"/>
              <a:t>Nhận xét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9E6367C6-296B-4549-A482-8A4A929E56BE}"/>
                  </a:ext>
                </a:extLst>
              </p:cNvPr>
              <p:cNvSpPr txBox="1"/>
              <p:nvPr/>
            </p:nvSpPr>
            <p:spPr>
              <a:xfrm>
                <a:off x="4486299" y="5285914"/>
                <a:ext cx="2868093" cy="954107"/>
              </a:xfrm>
              <a:prstGeom prst="rect">
                <a:avLst/>
              </a:prstGeom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wrap="none" rtlCol="0">
                <a:spAutoFit/>
              </a:bodyPr>
              <a:lstStyle/>
              <a:p>
                <a:r>
                  <a:rPr lang="vi-VN" sz="2800" dirty="0">
                    <a:solidFill>
                      <a:schemeClr val="tx1"/>
                    </a:solidFill>
                  </a:rPr>
                  <a:t>2 </a:t>
                </a:r>
                <a14:m>
                  <m:oMath xmlns:m="http://schemas.openxmlformats.org/officeDocument/2006/math">
                    <m:r>
                      <a:rPr lang="vi-VN" sz="28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vi-VN" sz="2800" dirty="0">
                    <a:solidFill>
                      <a:schemeClr val="tx1"/>
                    </a:solidFill>
                  </a:rPr>
                  <a:t> 3 = 2 + 2 + 2</a:t>
                </a:r>
              </a:p>
              <a:p>
                <a:r>
                  <a:rPr lang="vi-VN" sz="2800" dirty="0">
                    <a:solidFill>
                      <a:schemeClr val="tx1"/>
                    </a:solidFill>
                  </a:rPr>
                  <a:t>3 </a:t>
                </a:r>
                <a14:m>
                  <m:oMath xmlns:m="http://schemas.openxmlformats.org/officeDocument/2006/math">
                    <m:r>
                      <a:rPr lang="vi-VN" sz="28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vi-VN" sz="2800" dirty="0">
                    <a:solidFill>
                      <a:schemeClr val="tx1"/>
                    </a:solidFill>
                  </a:rPr>
                  <a:t> 2 = 3 + 3 </a:t>
                </a:r>
              </a:p>
            </p:txBody>
          </p:sp>
        </mc:Choice>
        <mc:Fallback xmlns="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9E6367C6-296B-4549-A482-8A4A929E56B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86299" y="5285914"/>
                <a:ext cx="2868093" cy="954107"/>
              </a:xfrm>
              <a:prstGeom prst="rect">
                <a:avLst/>
              </a:prstGeom>
              <a:blipFill>
                <a:blip r:embed="rId8"/>
                <a:stretch>
                  <a:fillRect l="-4459" t="-6329" r="-3185" b="-15823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262749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00"/>
                            </p:stCondLst>
                            <p:childTnLst>
                              <p:par>
                                <p:cTn id="4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6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500"/>
                            </p:stCondLst>
                            <p:childTnLst>
                              <p:par>
                                <p:cTn id="6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500"/>
                            </p:stCondLst>
                            <p:childTnLst>
                              <p:par>
                                <p:cTn id="8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500"/>
                            </p:stCondLst>
                            <p:childTnLst>
                              <p:par>
                                <p:cTn id="9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9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0" grpId="0"/>
      <p:bldP spid="12" grpId="0"/>
      <p:bldP spid="13" grpId="0"/>
      <p:bldP spid="16" grpId="0" animBg="1"/>
      <p:bldP spid="17" grpId="0"/>
      <p:bldP spid="18" grpId="0" animBg="1"/>
      <p:bldP spid="19" grpId="0"/>
      <p:bldP spid="20" grpId="0"/>
      <p:bldP spid="22" grpId="0"/>
      <p:bldP spid="23" grpId="0"/>
      <p:bldP spid="24" grpId="0"/>
      <p:bldP spid="28" grpId="0"/>
      <p:bldP spid="29" grpId="0"/>
      <p:bldP spid="3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0145640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Không có mô tả.">
            <a:extLst>
              <a:ext uri="{FF2B5EF4-FFF2-40B4-BE49-F238E27FC236}">
                <a16:creationId xmlns:a16="http://schemas.microsoft.com/office/drawing/2014/main" id="{00CC883A-8EE7-4150-835E-E3EB8E94D3B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2226" b="37223"/>
          <a:stretch/>
        </p:blipFill>
        <p:spPr bwMode="auto">
          <a:xfrm>
            <a:off x="721680" y="360129"/>
            <a:ext cx="2456827" cy="953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Oval 4">
            <a:extLst>
              <a:ext uri="{FF2B5EF4-FFF2-40B4-BE49-F238E27FC236}">
                <a16:creationId xmlns:a16="http://schemas.microsoft.com/office/drawing/2014/main" id="{8259249B-A230-4437-826C-6EDDF157F352}"/>
              </a:ext>
            </a:extLst>
          </p:cNvPr>
          <p:cNvSpPr/>
          <p:nvPr/>
        </p:nvSpPr>
        <p:spPr>
          <a:xfrm>
            <a:off x="3212479" y="831732"/>
            <a:ext cx="437322" cy="437322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1</a:t>
            </a:r>
            <a:endParaRPr lang="vi-VN" sz="3200" b="1" dirty="0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26D7D62F-2C3B-476C-A9C9-180320A02C96}"/>
              </a:ext>
            </a:extLst>
          </p:cNvPr>
          <p:cNvGrpSpPr/>
          <p:nvPr/>
        </p:nvGrpSpPr>
        <p:grpSpPr>
          <a:xfrm>
            <a:off x="3830286" y="852244"/>
            <a:ext cx="1116312" cy="461666"/>
            <a:chOff x="1870518" y="1440653"/>
            <a:chExt cx="1116312" cy="461666"/>
          </a:xfrm>
        </p:grpSpPr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F4BB235D-4388-4666-96CF-31B62005FBD7}"/>
                </a:ext>
              </a:extLst>
            </p:cNvPr>
            <p:cNvGrpSpPr/>
            <p:nvPr/>
          </p:nvGrpSpPr>
          <p:grpSpPr>
            <a:xfrm>
              <a:off x="1870518" y="1440654"/>
              <a:ext cx="758382" cy="461665"/>
              <a:chOff x="1870518" y="1440654"/>
              <a:chExt cx="758382" cy="461665"/>
            </a:xfrm>
          </p:grpSpPr>
          <p:sp>
            <p:nvSpPr>
              <p:cNvPr id="10" name="Rectangle: Rounded Corners 9">
                <a:extLst>
                  <a:ext uri="{FF2B5EF4-FFF2-40B4-BE49-F238E27FC236}">
                    <a16:creationId xmlns:a16="http://schemas.microsoft.com/office/drawing/2014/main" id="{2F2A3703-C4EB-4B16-9175-D69D73D39986}"/>
                  </a:ext>
                </a:extLst>
              </p:cNvPr>
              <p:cNvSpPr/>
              <p:nvPr/>
            </p:nvSpPr>
            <p:spPr>
              <a:xfrm>
                <a:off x="1870518" y="1440654"/>
                <a:ext cx="758382" cy="382154"/>
              </a:xfrm>
              <a:prstGeom prst="roundRect">
                <a:avLst/>
              </a:prstGeom>
              <a:solidFill>
                <a:srgbClr val="FFD974"/>
              </a:solidFill>
              <a:ln>
                <a:solidFill>
                  <a:srgbClr val="FFD97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 dirty="0"/>
              </a:p>
            </p:txBody>
          </p:sp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35C76CAF-2EB9-44FF-98CE-7D810651647C}"/>
                  </a:ext>
                </a:extLst>
              </p:cNvPr>
              <p:cNvSpPr txBox="1"/>
              <p:nvPr/>
            </p:nvSpPr>
            <p:spPr>
              <a:xfrm>
                <a:off x="1969023" y="1440654"/>
                <a:ext cx="561372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2400" dirty="0"/>
                  <a:t>Số</a:t>
                </a:r>
              </a:p>
            </p:txBody>
          </p:sp>
        </p:grp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BF1C76B5-8D4E-4C7F-89EB-0A8D5930010E}"/>
                </a:ext>
              </a:extLst>
            </p:cNvPr>
            <p:cNvSpPr txBox="1"/>
            <p:nvPr/>
          </p:nvSpPr>
          <p:spPr>
            <a:xfrm>
              <a:off x="2630642" y="1440653"/>
              <a:ext cx="35618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400" dirty="0"/>
                <a:t>?</a:t>
              </a:r>
            </a:p>
          </p:txBody>
        </p:sp>
      </p:grpSp>
      <p:sp>
        <p:nvSpPr>
          <p:cNvPr id="12" name="TextBox 11">
            <a:extLst>
              <a:ext uri="{FF2B5EF4-FFF2-40B4-BE49-F238E27FC236}">
                <a16:creationId xmlns:a16="http://schemas.microsoft.com/office/drawing/2014/main" id="{60421201-7BFC-4143-8AAE-44DA7972312B}"/>
              </a:ext>
            </a:extLst>
          </p:cNvPr>
          <p:cNvSpPr txBox="1"/>
          <p:nvPr/>
        </p:nvSpPr>
        <p:spPr>
          <a:xfrm>
            <a:off x="919491" y="1512110"/>
            <a:ext cx="50526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800" dirty="0"/>
              <a:t>a)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A1F7AB4F-4F3F-45BC-8FE9-3C12F1DA46E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424758" y="1313909"/>
            <a:ext cx="9596901" cy="1939130"/>
          </a:xfrm>
          <a:prstGeom prst="rect">
            <a:avLst/>
          </a:prstGeom>
        </p:spPr>
      </p:pic>
      <p:grpSp>
        <p:nvGrpSpPr>
          <p:cNvPr id="17" name="Group 16">
            <a:extLst>
              <a:ext uri="{FF2B5EF4-FFF2-40B4-BE49-F238E27FC236}">
                <a16:creationId xmlns:a16="http://schemas.microsoft.com/office/drawing/2014/main" id="{00F1900A-B7B2-4C2F-8132-DF0A592C7B8E}"/>
              </a:ext>
            </a:extLst>
          </p:cNvPr>
          <p:cNvGrpSpPr/>
          <p:nvPr/>
        </p:nvGrpSpPr>
        <p:grpSpPr>
          <a:xfrm>
            <a:off x="1950093" y="3286749"/>
            <a:ext cx="3714936" cy="545510"/>
            <a:chOff x="1950093" y="3286749"/>
            <a:chExt cx="3714936" cy="545510"/>
          </a:xfrm>
        </p:grpSpPr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6A774A23-E323-4665-8C47-9D0BB476E769}"/>
                </a:ext>
              </a:extLst>
            </p:cNvPr>
            <p:cNvSpPr txBox="1"/>
            <p:nvPr/>
          </p:nvSpPr>
          <p:spPr>
            <a:xfrm>
              <a:off x="1950093" y="3297894"/>
              <a:ext cx="3230372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800" dirty="0"/>
                <a:t>2 + 2 + 2 + 2 + 2 = </a:t>
              </a:r>
            </a:p>
          </p:txBody>
        </p:sp>
        <p:sp>
          <p:nvSpPr>
            <p:cNvPr id="16" name="Rectangle: Rounded Corners 15">
              <a:extLst>
                <a:ext uri="{FF2B5EF4-FFF2-40B4-BE49-F238E27FC236}">
                  <a16:creationId xmlns:a16="http://schemas.microsoft.com/office/drawing/2014/main" id="{3562A086-C513-49E1-B61E-1CE6DF7424B7}"/>
                </a:ext>
              </a:extLst>
            </p:cNvPr>
            <p:cNvSpPr/>
            <p:nvPr/>
          </p:nvSpPr>
          <p:spPr>
            <a:xfrm>
              <a:off x="5081934" y="3286749"/>
              <a:ext cx="583095" cy="545510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FBA7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3600" dirty="0">
                  <a:solidFill>
                    <a:schemeClr val="tx1"/>
                  </a:solidFill>
                </a:rPr>
                <a:t>?</a:t>
              </a:r>
            </a:p>
          </p:txBody>
        </p: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53B8224C-8612-4EE4-9571-F35373391355}"/>
              </a:ext>
            </a:extLst>
          </p:cNvPr>
          <p:cNvGrpSpPr/>
          <p:nvPr/>
        </p:nvGrpSpPr>
        <p:grpSpPr>
          <a:xfrm>
            <a:off x="1972818" y="3915985"/>
            <a:ext cx="2554851" cy="545510"/>
            <a:chOff x="1972818" y="3809969"/>
            <a:chExt cx="2554851" cy="545510"/>
          </a:xfrm>
        </p:grpSpPr>
        <p:grpSp>
          <p:nvGrpSpPr>
            <p:cNvPr id="18" name="Group 17">
              <a:extLst>
                <a:ext uri="{FF2B5EF4-FFF2-40B4-BE49-F238E27FC236}">
                  <a16:creationId xmlns:a16="http://schemas.microsoft.com/office/drawing/2014/main" id="{B93B0B95-3C8D-4B32-B5CF-EDBA60000553}"/>
                </a:ext>
              </a:extLst>
            </p:cNvPr>
            <p:cNvGrpSpPr/>
            <p:nvPr/>
          </p:nvGrpSpPr>
          <p:grpSpPr>
            <a:xfrm>
              <a:off x="1972818" y="3809969"/>
              <a:ext cx="2023311" cy="545510"/>
              <a:chOff x="1950093" y="3275604"/>
              <a:chExt cx="2023311" cy="545510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9" name="TextBox 18">
                    <a:extLst>
                      <a:ext uri="{FF2B5EF4-FFF2-40B4-BE49-F238E27FC236}">
                        <a16:creationId xmlns:a16="http://schemas.microsoft.com/office/drawing/2014/main" id="{3CDAA2B6-995F-4474-A7A5-97ACEC015288}"/>
                      </a:ext>
                    </a:extLst>
                  </p:cNvPr>
                  <p:cNvSpPr txBox="1"/>
                  <p:nvPr/>
                </p:nvSpPr>
                <p:spPr>
                  <a:xfrm>
                    <a:off x="1950093" y="3297894"/>
                    <a:ext cx="2023311" cy="523220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vi-VN" sz="2800" dirty="0"/>
                      <a:t>2 </a:t>
                    </a:r>
                    <a14:m>
                      <m:oMath xmlns:m="http://schemas.openxmlformats.org/officeDocument/2006/math">
                        <m:r>
                          <a:rPr lang="vi-VN" sz="28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×</m:t>
                        </m:r>
                        <m:r>
                          <a:rPr lang="vi-VN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</m:oMath>
                    </a14:m>
                    <a:r>
                      <a:rPr lang="vi-VN" sz="2800" dirty="0"/>
                      <a:t>         = </a:t>
                    </a:r>
                  </a:p>
                </p:txBody>
              </p:sp>
            </mc:Choice>
            <mc:Fallback xmlns="">
              <p:sp>
                <p:nvSpPr>
                  <p:cNvPr id="19" name="TextBox 18">
                    <a:extLst>
                      <a:ext uri="{FF2B5EF4-FFF2-40B4-BE49-F238E27FC236}">
                        <a16:creationId xmlns:a16="http://schemas.microsoft.com/office/drawing/2014/main" id="{3CDAA2B6-995F-4474-A7A5-97ACEC015288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950093" y="3297894"/>
                    <a:ext cx="2023311" cy="523220"/>
                  </a:xfrm>
                  <a:prstGeom prst="rect">
                    <a:avLst/>
                  </a:prstGeom>
                  <a:blipFill>
                    <a:blip r:embed="rId6"/>
                    <a:stretch>
                      <a:fillRect l="-6325" t="-11628" r="-4819" b="-31395"/>
                    </a:stretch>
                  </a:blipFill>
                </p:spPr>
                <p:txBody>
                  <a:bodyPr/>
                  <a:lstStyle/>
                  <a:p>
                    <a:r>
                      <a:rPr lang="vi-VN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20" name="Rectangle: Rounded Corners 19">
                <a:extLst>
                  <a:ext uri="{FF2B5EF4-FFF2-40B4-BE49-F238E27FC236}">
                    <a16:creationId xmlns:a16="http://schemas.microsoft.com/office/drawing/2014/main" id="{8D984609-C781-42DD-9421-5C72100A45EC}"/>
                  </a:ext>
                </a:extLst>
              </p:cNvPr>
              <p:cNvSpPr/>
              <p:nvPr/>
            </p:nvSpPr>
            <p:spPr>
              <a:xfrm>
                <a:off x="2745616" y="3275604"/>
                <a:ext cx="583095" cy="545510"/>
              </a:xfrm>
              <a:prstGeom prst="roundRect">
                <a:avLst/>
              </a:prstGeom>
              <a:solidFill>
                <a:schemeClr val="bg1"/>
              </a:solidFill>
              <a:ln w="38100">
                <a:solidFill>
                  <a:srgbClr val="FFBA7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vi-VN" sz="3600" dirty="0">
                    <a:solidFill>
                      <a:schemeClr val="tx1"/>
                    </a:solidFill>
                  </a:rPr>
                  <a:t>?</a:t>
                </a:r>
              </a:p>
            </p:txBody>
          </p:sp>
        </p:grpSp>
        <p:sp>
          <p:nvSpPr>
            <p:cNvPr id="21" name="Rectangle: Rounded Corners 20">
              <a:extLst>
                <a:ext uri="{FF2B5EF4-FFF2-40B4-BE49-F238E27FC236}">
                  <a16:creationId xmlns:a16="http://schemas.microsoft.com/office/drawing/2014/main" id="{5855DEF6-97F7-4C9D-86E7-DE0C2D48FA13}"/>
                </a:ext>
              </a:extLst>
            </p:cNvPr>
            <p:cNvSpPr/>
            <p:nvPr/>
          </p:nvSpPr>
          <p:spPr>
            <a:xfrm>
              <a:off x="3944574" y="3809969"/>
              <a:ext cx="583095" cy="545510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FBA7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3600" dirty="0">
                  <a:solidFill>
                    <a:schemeClr val="tx1"/>
                  </a:solidFill>
                </a:rPr>
                <a:t>?</a:t>
              </a:r>
            </a:p>
          </p:txBody>
        </p: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024B5D42-A3D8-43FB-AAA9-CF10D4F2B121}"/>
              </a:ext>
            </a:extLst>
          </p:cNvPr>
          <p:cNvGrpSpPr/>
          <p:nvPr/>
        </p:nvGrpSpPr>
        <p:grpSpPr>
          <a:xfrm>
            <a:off x="7395527" y="3297894"/>
            <a:ext cx="1990307" cy="545510"/>
            <a:chOff x="1950093" y="3286749"/>
            <a:chExt cx="1990307" cy="545510"/>
          </a:xfrm>
        </p:grpSpPr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480928F9-17B5-4D43-B275-F90F373AE074}"/>
                </a:ext>
              </a:extLst>
            </p:cNvPr>
            <p:cNvSpPr txBox="1"/>
            <p:nvPr/>
          </p:nvSpPr>
          <p:spPr>
            <a:xfrm>
              <a:off x="1950093" y="3297894"/>
              <a:ext cx="1303562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800" dirty="0"/>
                <a:t>5 + 5 =</a:t>
              </a:r>
            </a:p>
          </p:txBody>
        </p:sp>
        <p:sp>
          <p:nvSpPr>
            <p:cNvPr id="25" name="Rectangle: Rounded Corners 24">
              <a:extLst>
                <a:ext uri="{FF2B5EF4-FFF2-40B4-BE49-F238E27FC236}">
                  <a16:creationId xmlns:a16="http://schemas.microsoft.com/office/drawing/2014/main" id="{AD7599D8-4397-4378-8691-975B5598F09D}"/>
                </a:ext>
              </a:extLst>
            </p:cNvPr>
            <p:cNvSpPr/>
            <p:nvPr/>
          </p:nvSpPr>
          <p:spPr>
            <a:xfrm>
              <a:off x="3357305" y="3286749"/>
              <a:ext cx="583095" cy="545510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FBA7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3600" dirty="0">
                  <a:solidFill>
                    <a:schemeClr val="tx1"/>
                  </a:solidFill>
                </a:rPr>
                <a:t>?</a:t>
              </a:r>
            </a:p>
          </p:txBody>
        </p:sp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E717CD8C-C2A8-4AE3-9A43-DE889F15C129}"/>
              </a:ext>
            </a:extLst>
          </p:cNvPr>
          <p:cNvGrpSpPr/>
          <p:nvPr/>
        </p:nvGrpSpPr>
        <p:grpSpPr>
          <a:xfrm>
            <a:off x="7418252" y="3927130"/>
            <a:ext cx="2554851" cy="545510"/>
            <a:chOff x="1972818" y="3809969"/>
            <a:chExt cx="2554851" cy="545510"/>
          </a:xfrm>
        </p:grpSpPr>
        <p:grpSp>
          <p:nvGrpSpPr>
            <p:cNvPr id="27" name="Group 26">
              <a:extLst>
                <a:ext uri="{FF2B5EF4-FFF2-40B4-BE49-F238E27FC236}">
                  <a16:creationId xmlns:a16="http://schemas.microsoft.com/office/drawing/2014/main" id="{F3044835-2FC5-49D6-8ACC-5B811E5402E3}"/>
                </a:ext>
              </a:extLst>
            </p:cNvPr>
            <p:cNvGrpSpPr/>
            <p:nvPr/>
          </p:nvGrpSpPr>
          <p:grpSpPr>
            <a:xfrm>
              <a:off x="1972818" y="3809969"/>
              <a:ext cx="2023311" cy="545510"/>
              <a:chOff x="1950093" y="3275604"/>
              <a:chExt cx="2023311" cy="545510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9" name="TextBox 28">
                    <a:extLst>
                      <a:ext uri="{FF2B5EF4-FFF2-40B4-BE49-F238E27FC236}">
                        <a16:creationId xmlns:a16="http://schemas.microsoft.com/office/drawing/2014/main" id="{19007EA3-6F15-402E-B57E-3B0804105C1F}"/>
                      </a:ext>
                    </a:extLst>
                  </p:cNvPr>
                  <p:cNvSpPr txBox="1"/>
                  <p:nvPr/>
                </p:nvSpPr>
                <p:spPr>
                  <a:xfrm>
                    <a:off x="1950093" y="3297894"/>
                    <a:ext cx="2023311" cy="523220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vi-VN" sz="2800" dirty="0"/>
                      <a:t>5 </a:t>
                    </a:r>
                    <a14:m>
                      <m:oMath xmlns:m="http://schemas.openxmlformats.org/officeDocument/2006/math">
                        <m:r>
                          <a:rPr lang="vi-VN" sz="28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×</m:t>
                        </m:r>
                        <m:r>
                          <a:rPr lang="vi-VN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</m:oMath>
                    </a14:m>
                    <a:r>
                      <a:rPr lang="vi-VN" sz="2800" dirty="0"/>
                      <a:t>         = </a:t>
                    </a:r>
                  </a:p>
                </p:txBody>
              </p:sp>
            </mc:Choice>
            <mc:Fallback xmlns="">
              <p:sp>
                <p:nvSpPr>
                  <p:cNvPr id="29" name="TextBox 28">
                    <a:extLst>
                      <a:ext uri="{FF2B5EF4-FFF2-40B4-BE49-F238E27FC236}">
                        <a16:creationId xmlns:a16="http://schemas.microsoft.com/office/drawing/2014/main" id="{19007EA3-6F15-402E-B57E-3B0804105C1F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950093" y="3297894"/>
                    <a:ext cx="2023311" cy="523220"/>
                  </a:xfrm>
                  <a:prstGeom prst="rect">
                    <a:avLst/>
                  </a:prstGeom>
                  <a:blipFill>
                    <a:blip r:embed="rId7"/>
                    <a:stretch>
                      <a:fillRect l="-6325" t="-12791" r="-4819" b="-31395"/>
                    </a:stretch>
                  </a:blipFill>
                </p:spPr>
                <p:txBody>
                  <a:bodyPr/>
                  <a:lstStyle/>
                  <a:p>
                    <a:r>
                      <a:rPr lang="vi-VN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30" name="Rectangle: Rounded Corners 29">
                <a:extLst>
                  <a:ext uri="{FF2B5EF4-FFF2-40B4-BE49-F238E27FC236}">
                    <a16:creationId xmlns:a16="http://schemas.microsoft.com/office/drawing/2014/main" id="{2849972F-96C9-417A-8FE1-55F37B12406C}"/>
                  </a:ext>
                </a:extLst>
              </p:cNvPr>
              <p:cNvSpPr/>
              <p:nvPr/>
            </p:nvSpPr>
            <p:spPr>
              <a:xfrm>
                <a:off x="2745616" y="3275604"/>
                <a:ext cx="583095" cy="545510"/>
              </a:xfrm>
              <a:prstGeom prst="roundRect">
                <a:avLst/>
              </a:prstGeom>
              <a:solidFill>
                <a:schemeClr val="bg1"/>
              </a:solidFill>
              <a:ln w="38100">
                <a:solidFill>
                  <a:srgbClr val="FFBA7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vi-VN" sz="3600" dirty="0">
                    <a:solidFill>
                      <a:schemeClr val="tx1"/>
                    </a:solidFill>
                  </a:rPr>
                  <a:t>?</a:t>
                </a:r>
              </a:p>
            </p:txBody>
          </p:sp>
        </p:grpSp>
        <p:sp>
          <p:nvSpPr>
            <p:cNvPr id="28" name="Rectangle: Rounded Corners 27">
              <a:extLst>
                <a:ext uri="{FF2B5EF4-FFF2-40B4-BE49-F238E27FC236}">
                  <a16:creationId xmlns:a16="http://schemas.microsoft.com/office/drawing/2014/main" id="{7687798A-BD55-4659-8960-442F766898F2}"/>
                </a:ext>
              </a:extLst>
            </p:cNvPr>
            <p:cNvSpPr/>
            <p:nvPr/>
          </p:nvSpPr>
          <p:spPr>
            <a:xfrm>
              <a:off x="3944574" y="3809969"/>
              <a:ext cx="583095" cy="545510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FBA7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3600" dirty="0">
                  <a:solidFill>
                    <a:schemeClr val="tx1"/>
                  </a:solidFill>
                </a:rPr>
                <a:t>?</a:t>
              </a:r>
            </a:p>
          </p:txBody>
        </p:sp>
      </p:grpSp>
      <p:sp>
        <p:nvSpPr>
          <p:cNvPr id="31" name="Rectangle: Rounded Corners 30">
            <a:extLst>
              <a:ext uri="{FF2B5EF4-FFF2-40B4-BE49-F238E27FC236}">
                <a16:creationId xmlns:a16="http://schemas.microsoft.com/office/drawing/2014/main" id="{EC82B897-0EF5-4B3D-991A-8C533F148E2F}"/>
              </a:ext>
            </a:extLst>
          </p:cNvPr>
          <p:cNvSpPr/>
          <p:nvPr/>
        </p:nvSpPr>
        <p:spPr>
          <a:xfrm>
            <a:off x="5081934" y="3304000"/>
            <a:ext cx="644095" cy="532194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b="1" dirty="0">
                <a:solidFill>
                  <a:srgbClr val="FF0000"/>
                </a:solidFill>
              </a:rPr>
              <a:t>1</a:t>
            </a:r>
            <a:r>
              <a:rPr lang="vi-VN" sz="2800" b="1">
                <a:solidFill>
                  <a:srgbClr val="FF0000"/>
                </a:solidFill>
              </a:rPr>
              <a:t>0</a:t>
            </a:r>
            <a:endParaRPr lang="vi-VN" sz="2800" b="1" dirty="0">
              <a:solidFill>
                <a:srgbClr val="FF0000"/>
              </a:solidFill>
            </a:endParaRPr>
          </a:p>
        </p:txBody>
      </p:sp>
      <p:sp>
        <p:nvSpPr>
          <p:cNvPr id="32" name="Rectangle: Rounded Corners 31">
            <a:extLst>
              <a:ext uri="{FF2B5EF4-FFF2-40B4-BE49-F238E27FC236}">
                <a16:creationId xmlns:a16="http://schemas.microsoft.com/office/drawing/2014/main" id="{17EEC751-8E9D-4264-8FCA-D7505E490B95}"/>
              </a:ext>
            </a:extLst>
          </p:cNvPr>
          <p:cNvSpPr/>
          <p:nvPr/>
        </p:nvSpPr>
        <p:spPr>
          <a:xfrm>
            <a:off x="2768341" y="3920536"/>
            <a:ext cx="583095" cy="532194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b="1">
                <a:solidFill>
                  <a:srgbClr val="FF0000"/>
                </a:solidFill>
              </a:rPr>
              <a:t>5</a:t>
            </a:r>
            <a:endParaRPr lang="vi-VN" sz="2800" b="1" dirty="0">
              <a:solidFill>
                <a:srgbClr val="FF0000"/>
              </a:solidFill>
            </a:endParaRPr>
          </a:p>
        </p:txBody>
      </p:sp>
      <p:sp>
        <p:nvSpPr>
          <p:cNvPr id="33" name="Rectangle: Rounded Corners 32">
            <a:extLst>
              <a:ext uri="{FF2B5EF4-FFF2-40B4-BE49-F238E27FC236}">
                <a16:creationId xmlns:a16="http://schemas.microsoft.com/office/drawing/2014/main" id="{126FFFB7-2D09-402B-8E28-0886ABED9B6D}"/>
              </a:ext>
            </a:extLst>
          </p:cNvPr>
          <p:cNvSpPr/>
          <p:nvPr/>
        </p:nvSpPr>
        <p:spPr>
          <a:xfrm>
            <a:off x="3944573" y="3920536"/>
            <a:ext cx="644095" cy="532194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b="1" dirty="0">
                <a:solidFill>
                  <a:srgbClr val="FF0000"/>
                </a:solidFill>
              </a:rPr>
              <a:t>10</a:t>
            </a:r>
          </a:p>
        </p:txBody>
      </p:sp>
      <p:sp>
        <p:nvSpPr>
          <p:cNvPr id="34" name="Rectangle: Rounded Corners 33">
            <a:extLst>
              <a:ext uri="{FF2B5EF4-FFF2-40B4-BE49-F238E27FC236}">
                <a16:creationId xmlns:a16="http://schemas.microsoft.com/office/drawing/2014/main" id="{579DC0B2-BE05-4AA4-8DF2-A9DAEDB6FAAD}"/>
              </a:ext>
            </a:extLst>
          </p:cNvPr>
          <p:cNvSpPr/>
          <p:nvPr/>
        </p:nvSpPr>
        <p:spPr>
          <a:xfrm>
            <a:off x="8802739" y="3291300"/>
            <a:ext cx="644095" cy="532194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b="1" dirty="0">
                <a:solidFill>
                  <a:srgbClr val="FF0000"/>
                </a:solidFill>
              </a:rPr>
              <a:t>1</a:t>
            </a:r>
            <a:r>
              <a:rPr lang="vi-VN" sz="2800" b="1">
                <a:solidFill>
                  <a:srgbClr val="FF0000"/>
                </a:solidFill>
              </a:rPr>
              <a:t>0</a:t>
            </a:r>
            <a:endParaRPr lang="vi-VN" sz="2800" b="1" dirty="0">
              <a:solidFill>
                <a:srgbClr val="FF0000"/>
              </a:solidFill>
            </a:endParaRPr>
          </a:p>
        </p:txBody>
      </p:sp>
      <p:sp>
        <p:nvSpPr>
          <p:cNvPr id="35" name="Rectangle: Rounded Corners 34">
            <a:extLst>
              <a:ext uri="{FF2B5EF4-FFF2-40B4-BE49-F238E27FC236}">
                <a16:creationId xmlns:a16="http://schemas.microsoft.com/office/drawing/2014/main" id="{3C611DC6-EF44-434B-B7EF-8326D83258FE}"/>
              </a:ext>
            </a:extLst>
          </p:cNvPr>
          <p:cNvSpPr/>
          <p:nvPr/>
        </p:nvSpPr>
        <p:spPr>
          <a:xfrm>
            <a:off x="8213776" y="3933788"/>
            <a:ext cx="583095" cy="532194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b="1" dirty="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36" name="Rectangle: Rounded Corners 35">
            <a:extLst>
              <a:ext uri="{FF2B5EF4-FFF2-40B4-BE49-F238E27FC236}">
                <a16:creationId xmlns:a16="http://schemas.microsoft.com/office/drawing/2014/main" id="{4392996B-4EDA-43EC-AFA3-6C664E3DEF64}"/>
              </a:ext>
            </a:extLst>
          </p:cNvPr>
          <p:cNvSpPr/>
          <p:nvPr/>
        </p:nvSpPr>
        <p:spPr>
          <a:xfrm>
            <a:off x="9390008" y="3933788"/>
            <a:ext cx="644095" cy="532194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b="1" dirty="0">
                <a:solidFill>
                  <a:srgbClr val="FF0000"/>
                </a:solidFill>
              </a:rPr>
              <a:t>10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AB0B8D13-2072-4F0C-8C00-BB40239C4616}"/>
              </a:ext>
            </a:extLst>
          </p:cNvPr>
          <p:cNvSpPr txBox="1"/>
          <p:nvPr/>
        </p:nvSpPr>
        <p:spPr>
          <a:xfrm>
            <a:off x="919491" y="4224714"/>
            <a:ext cx="50526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800" dirty="0"/>
              <a:t>b)</a:t>
            </a:r>
          </a:p>
        </p:txBody>
      </p:sp>
      <p:grpSp>
        <p:nvGrpSpPr>
          <p:cNvPr id="61" name="Group 60">
            <a:extLst>
              <a:ext uri="{FF2B5EF4-FFF2-40B4-BE49-F238E27FC236}">
                <a16:creationId xmlns:a16="http://schemas.microsoft.com/office/drawing/2014/main" id="{F441F683-6BD6-4035-8CD4-F0386C410312}"/>
              </a:ext>
            </a:extLst>
          </p:cNvPr>
          <p:cNvGrpSpPr/>
          <p:nvPr/>
        </p:nvGrpSpPr>
        <p:grpSpPr>
          <a:xfrm>
            <a:off x="1202825" y="4714553"/>
            <a:ext cx="7154490" cy="1527434"/>
            <a:chOff x="1202825" y="4714553"/>
            <a:chExt cx="7154490" cy="1527434"/>
          </a:xfrm>
        </p:grpSpPr>
        <p:sp>
          <p:nvSpPr>
            <p:cNvPr id="41" name="Rectangle 40">
              <a:extLst>
                <a:ext uri="{FF2B5EF4-FFF2-40B4-BE49-F238E27FC236}">
                  <a16:creationId xmlns:a16="http://schemas.microsoft.com/office/drawing/2014/main" id="{300A28F6-6A00-4B55-AD34-D069783D21F5}"/>
                </a:ext>
              </a:extLst>
            </p:cNvPr>
            <p:cNvSpPr/>
            <p:nvPr/>
          </p:nvSpPr>
          <p:spPr>
            <a:xfrm>
              <a:off x="1202825" y="4714553"/>
              <a:ext cx="7123472" cy="1527434"/>
            </a:xfrm>
            <a:prstGeom prst="rect">
              <a:avLst/>
            </a:prstGeom>
            <a:solidFill>
              <a:srgbClr val="FDDEEB"/>
            </a:solidFill>
            <a:ln>
              <a:solidFill>
                <a:srgbClr val="FDDEEB"/>
              </a:solidFill>
            </a:ln>
            <a:effectLst>
              <a:softEdge rad="63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4" name="TextBox 43">
                  <a:extLst>
                    <a:ext uri="{FF2B5EF4-FFF2-40B4-BE49-F238E27FC236}">
                      <a16:creationId xmlns:a16="http://schemas.microsoft.com/office/drawing/2014/main" id="{A3E9969C-5328-4567-88AE-954FAEE9F1CB}"/>
                    </a:ext>
                  </a:extLst>
                </p:cNvPr>
                <p:cNvSpPr txBox="1"/>
                <p:nvPr/>
              </p:nvSpPr>
              <p:spPr>
                <a:xfrm>
                  <a:off x="1356957" y="4972422"/>
                  <a:ext cx="7000358" cy="52322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vi-VN" sz="2800" dirty="0"/>
                    <a:t>3 </a:t>
                  </a:r>
                  <a14:m>
                    <m:oMath xmlns:m="http://schemas.openxmlformats.org/officeDocument/2006/math">
                      <m:r>
                        <a:rPr lang="vi-VN" sz="28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</m:oMath>
                  </a14:m>
                  <a:r>
                    <a:rPr lang="vi-VN" sz="2800" dirty="0"/>
                    <a:t> 5 =        +       +        +       +        =</a:t>
                  </a:r>
                </a:p>
              </p:txBody>
            </p:sp>
          </mc:Choice>
          <mc:Fallback xmlns="">
            <p:sp>
              <p:nvSpPr>
                <p:cNvPr id="44" name="TextBox 43">
                  <a:extLst>
                    <a:ext uri="{FF2B5EF4-FFF2-40B4-BE49-F238E27FC236}">
                      <a16:creationId xmlns:a16="http://schemas.microsoft.com/office/drawing/2014/main" id="{A3E9969C-5328-4567-88AE-954FAEE9F1CB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356957" y="4972422"/>
                  <a:ext cx="7000358" cy="523220"/>
                </a:xfrm>
                <a:prstGeom prst="rect">
                  <a:avLst/>
                </a:prstGeom>
                <a:blipFill>
                  <a:blip r:embed="rId8"/>
                  <a:stretch>
                    <a:fillRect l="-1829" t="-12791" b="-31395"/>
                  </a:stretch>
                </a:blipFill>
              </p:spPr>
              <p:txBody>
                <a:bodyPr/>
                <a:lstStyle/>
                <a:p>
                  <a:r>
                    <a:rPr lang="vi-VN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45" name="Rectangle: Rounded Corners 44">
              <a:extLst>
                <a:ext uri="{FF2B5EF4-FFF2-40B4-BE49-F238E27FC236}">
                  <a16:creationId xmlns:a16="http://schemas.microsoft.com/office/drawing/2014/main" id="{68F9265F-0215-466B-AE9D-8C1223FD1D92}"/>
                </a:ext>
              </a:extLst>
            </p:cNvPr>
            <p:cNvSpPr/>
            <p:nvPr/>
          </p:nvSpPr>
          <p:spPr>
            <a:xfrm>
              <a:off x="2687779" y="4919362"/>
              <a:ext cx="582425" cy="545510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FBA7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3600" dirty="0">
                  <a:solidFill>
                    <a:schemeClr val="tx1"/>
                  </a:solidFill>
                </a:rPr>
                <a:t>?</a:t>
              </a:r>
            </a:p>
          </p:txBody>
        </p:sp>
        <p:sp>
          <p:nvSpPr>
            <p:cNvPr id="46" name="Rectangle: Rounded Corners 45">
              <a:extLst>
                <a:ext uri="{FF2B5EF4-FFF2-40B4-BE49-F238E27FC236}">
                  <a16:creationId xmlns:a16="http://schemas.microsoft.com/office/drawing/2014/main" id="{8A6A7281-15F7-46F9-B4BB-82C4DDE1EF3C}"/>
                </a:ext>
              </a:extLst>
            </p:cNvPr>
            <p:cNvSpPr/>
            <p:nvPr/>
          </p:nvSpPr>
          <p:spPr>
            <a:xfrm>
              <a:off x="3634787" y="4919362"/>
              <a:ext cx="582425" cy="545510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FBA7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3600" dirty="0">
                  <a:solidFill>
                    <a:schemeClr val="tx1"/>
                  </a:solidFill>
                </a:rPr>
                <a:t>?</a:t>
              </a:r>
            </a:p>
          </p:txBody>
        </p:sp>
        <p:sp>
          <p:nvSpPr>
            <p:cNvPr id="47" name="Rectangle: Rounded Corners 46">
              <a:extLst>
                <a:ext uri="{FF2B5EF4-FFF2-40B4-BE49-F238E27FC236}">
                  <a16:creationId xmlns:a16="http://schemas.microsoft.com/office/drawing/2014/main" id="{8632013F-EE9D-4858-A24F-98A9C8D63D5E}"/>
                </a:ext>
              </a:extLst>
            </p:cNvPr>
            <p:cNvSpPr/>
            <p:nvPr/>
          </p:nvSpPr>
          <p:spPr>
            <a:xfrm>
              <a:off x="4581795" y="4919362"/>
              <a:ext cx="582425" cy="545510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FBA7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3600" dirty="0">
                  <a:solidFill>
                    <a:schemeClr val="tx1"/>
                  </a:solidFill>
                </a:rPr>
                <a:t>?</a:t>
              </a:r>
            </a:p>
          </p:txBody>
        </p:sp>
        <p:sp>
          <p:nvSpPr>
            <p:cNvPr id="48" name="Rectangle: Rounded Corners 47">
              <a:extLst>
                <a:ext uri="{FF2B5EF4-FFF2-40B4-BE49-F238E27FC236}">
                  <a16:creationId xmlns:a16="http://schemas.microsoft.com/office/drawing/2014/main" id="{6CD7B4DF-B638-4AEA-9B9D-FEC7E04427F0}"/>
                </a:ext>
              </a:extLst>
            </p:cNvPr>
            <p:cNvSpPr/>
            <p:nvPr/>
          </p:nvSpPr>
          <p:spPr>
            <a:xfrm>
              <a:off x="5528803" y="4919362"/>
              <a:ext cx="582425" cy="545510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FBA7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3600" dirty="0">
                  <a:solidFill>
                    <a:schemeClr val="tx1"/>
                  </a:solidFill>
                </a:rPr>
                <a:t>?</a:t>
              </a:r>
            </a:p>
          </p:txBody>
        </p:sp>
        <p:sp>
          <p:nvSpPr>
            <p:cNvPr id="49" name="Rectangle: Rounded Corners 48">
              <a:extLst>
                <a:ext uri="{FF2B5EF4-FFF2-40B4-BE49-F238E27FC236}">
                  <a16:creationId xmlns:a16="http://schemas.microsoft.com/office/drawing/2014/main" id="{9B65ECB2-9D74-44C2-9AB2-C9BF4AE99E21}"/>
                </a:ext>
              </a:extLst>
            </p:cNvPr>
            <p:cNvSpPr/>
            <p:nvPr/>
          </p:nvSpPr>
          <p:spPr>
            <a:xfrm>
              <a:off x="6475811" y="4919362"/>
              <a:ext cx="582425" cy="545510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FBA7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3600" dirty="0">
                  <a:solidFill>
                    <a:schemeClr val="tx1"/>
                  </a:solidFill>
                </a:rPr>
                <a:t>?</a:t>
              </a:r>
            </a:p>
          </p:txBody>
        </p:sp>
        <p:sp>
          <p:nvSpPr>
            <p:cNvPr id="50" name="Rectangle: Rounded Corners 49">
              <a:extLst>
                <a:ext uri="{FF2B5EF4-FFF2-40B4-BE49-F238E27FC236}">
                  <a16:creationId xmlns:a16="http://schemas.microsoft.com/office/drawing/2014/main" id="{B54429FE-DE97-4D66-B136-1476D19EFEE1}"/>
                </a:ext>
              </a:extLst>
            </p:cNvPr>
            <p:cNvSpPr/>
            <p:nvPr/>
          </p:nvSpPr>
          <p:spPr>
            <a:xfrm>
              <a:off x="7506862" y="4919362"/>
              <a:ext cx="582425" cy="545510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FBA7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3600" dirty="0">
                  <a:solidFill>
                    <a:schemeClr val="tx1"/>
                  </a:solidFill>
                </a:rPr>
                <a:t>?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1" name="TextBox 50">
                  <a:extLst>
                    <a:ext uri="{FF2B5EF4-FFF2-40B4-BE49-F238E27FC236}">
                      <a16:creationId xmlns:a16="http://schemas.microsoft.com/office/drawing/2014/main" id="{005CD54C-E13D-4852-9359-09A5EB5DEB18}"/>
                    </a:ext>
                  </a:extLst>
                </p:cNvPr>
                <p:cNvSpPr txBox="1"/>
                <p:nvPr/>
              </p:nvSpPr>
              <p:spPr>
                <a:xfrm>
                  <a:off x="1356957" y="5613623"/>
                  <a:ext cx="4941757" cy="52322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vi-VN" sz="2800" dirty="0"/>
                    <a:t>5 </a:t>
                  </a:r>
                  <a14:m>
                    <m:oMath xmlns:m="http://schemas.openxmlformats.org/officeDocument/2006/math">
                      <m:r>
                        <a:rPr lang="vi-VN" sz="28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</m:oMath>
                  </a14:m>
                  <a:r>
                    <a:rPr lang="vi-VN" sz="2800" dirty="0"/>
                    <a:t> 3 =        +       +        =</a:t>
                  </a:r>
                </a:p>
              </p:txBody>
            </p:sp>
          </mc:Choice>
          <mc:Fallback xmlns="">
            <p:sp>
              <p:nvSpPr>
                <p:cNvPr id="51" name="TextBox 50">
                  <a:extLst>
                    <a:ext uri="{FF2B5EF4-FFF2-40B4-BE49-F238E27FC236}">
                      <a16:creationId xmlns:a16="http://schemas.microsoft.com/office/drawing/2014/main" id="{005CD54C-E13D-4852-9359-09A5EB5DEB18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356957" y="5613623"/>
                  <a:ext cx="4941757" cy="523220"/>
                </a:xfrm>
                <a:prstGeom prst="rect">
                  <a:avLst/>
                </a:prstGeom>
                <a:blipFill>
                  <a:blip r:embed="rId9"/>
                  <a:stretch>
                    <a:fillRect l="-2593" t="-12791" b="-31395"/>
                  </a:stretch>
                </a:blipFill>
              </p:spPr>
              <p:txBody>
                <a:bodyPr/>
                <a:lstStyle/>
                <a:p>
                  <a:r>
                    <a:rPr lang="vi-VN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52" name="Rectangle: Rounded Corners 51">
              <a:extLst>
                <a:ext uri="{FF2B5EF4-FFF2-40B4-BE49-F238E27FC236}">
                  <a16:creationId xmlns:a16="http://schemas.microsoft.com/office/drawing/2014/main" id="{8CC81A37-23AF-49D1-96C2-8D20384D4D28}"/>
                </a:ext>
              </a:extLst>
            </p:cNvPr>
            <p:cNvSpPr/>
            <p:nvPr/>
          </p:nvSpPr>
          <p:spPr>
            <a:xfrm>
              <a:off x="2686625" y="5573975"/>
              <a:ext cx="582425" cy="545510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FBA7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3600" dirty="0">
                  <a:solidFill>
                    <a:schemeClr val="tx1"/>
                  </a:solidFill>
                </a:rPr>
                <a:t>?</a:t>
              </a:r>
            </a:p>
          </p:txBody>
        </p:sp>
        <p:sp>
          <p:nvSpPr>
            <p:cNvPr id="53" name="Rectangle: Rounded Corners 52">
              <a:extLst>
                <a:ext uri="{FF2B5EF4-FFF2-40B4-BE49-F238E27FC236}">
                  <a16:creationId xmlns:a16="http://schemas.microsoft.com/office/drawing/2014/main" id="{DEA317A3-96F5-4FBC-A27A-5C3AC73BBB1B}"/>
                </a:ext>
              </a:extLst>
            </p:cNvPr>
            <p:cNvSpPr/>
            <p:nvPr/>
          </p:nvSpPr>
          <p:spPr>
            <a:xfrm>
              <a:off x="3633633" y="5573975"/>
              <a:ext cx="582425" cy="545510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FBA7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3600" dirty="0">
                  <a:solidFill>
                    <a:schemeClr val="tx1"/>
                  </a:solidFill>
                </a:rPr>
                <a:t>?</a:t>
              </a:r>
            </a:p>
          </p:txBody>
        </p:sp>
        <p:sp>
          <p:nvSpPr>
            <p:cNvPr id="54" name="Rectangle: Rounded Corners 53">
              <a:extLst>
                <a:ext uri="{FF2B5EF4-FFF2-40B4-BE49-F238E27FC236}">
                  <a16:creationId xmlns:a16="http://schemas.microsoft.com/office/drawing/2014/main" id="{DD3E1AE1-BACB-4CEB-963B-7A11E2BBBB99}"/>
                </a:ext>
              </a:extLst>
            </p:cNvPr>
            <p:cNvSpPr/>
            <p:nvPr/>
          </p:nvSpPr>
          <p:spPr>
            <a:xfrm>
              <a:off x="4580641" y="5573975"/>
              <a:ext cx="582425" cy="545510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FBA7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3600" dirty="0">
                  <a:solidFill>
                    <a:schemeClr val="tx1"/>
                  </a:solidFill>
                </a:rPr>
                <a:t>?</a:t>
              </a:r>
            </a:p>
          </p:txBody>
        </p:sp>
        <p:sp>
          <p:nvSpPr>
            <p:cNvPr id="55" name="Rectangle: Rounded Corners 54">
              <a:extLst>
                <a:ext uri="{FF2B5EF4-FFF2-40B4-BE49-F238E27FC236}">
                  <a16:creationId xmlns:a16="http://schemas.microsoft.com/office/drawing/2014/main" id="{29773DB0-CD0B-4D22-932B-4EF9CE156B51}"/>
                </a:ext>
              </a:extLst>
            </p:cNvPr>
            <p:cNvSpPr/>
            <p:nvPr/>
          </p:nvSpPr>
          <p:spPr>
            <a:xfrm>
              <a:off x="5527649" y="5573975"/>
              <a:ext cx="582425" cy="545510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FBA7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3600" dirty="0">
                  <a:solidFill>
                    <a:schemeClr val="tx1"/>
                  </a:solidFill>
                </a:rPr>
                <a:t>?</a:t>
              </a:r>
            </a:p>
          </p:txBody>
        </p:sp>
      </p:grpSp>
      <p:grpSp>
        <p:nvGrpSpPr>
          <p:cNvPr id="60" name="Group 59">
            <a:extLst>
              <a:ext uri="{FF2B5EF4-FFF2-40B4-BE49-F238E27FC236}">
                <a16:creationId xmlns:a16="http://schemas.microsoft.com/office/drawing/2014/main" id="{D5AED155-DC2C-4EE9-87AE-9B04AA2DA666}"/>
              </a:ext>
            </a:extLst>
          </p:cNvPr>
          <p:cNvGrpSpPr/>
          <p:nvPr/>
        </p:nvGrpSpPr>
        <p:grpSpPr>
          <a:xfrm>
            <a:off x="8603227" y="4708827"/>
            <a:ext cx="2304711" cy="1527434"/>
            <a:chOff x="8603227" y="4708827"/>
            <a:chExt cx="2304711" cy="1527434"/>
          </a:xfrm>
        </p:grpSpPr>
        <p:sp>
          <p:nvSpPr>
            <p:cNvPr id="42" name="Rectangle 41">
              <a:extLst>
                <a:ext uri="{FF2B5EF4-FFF2-40B4-BE49-F238E27FC236}">
                  <a16:creationId xmlns:a16="http://schemas.microsoft.com/office/drawing/2014/main" id="{D97693D4-8240-4C8E-9CE3-C9A06CC2BA96}"/>
                </a:ext>
              </a:extLst>
            </p:cNvPr>
            <p:cNvSpPr/>
            <p:nvPr/>
          </p:nvSpPr>
          <p:spPr>
            <a:xfrm>
              <a:off x="8603227" y="4708827"/>
              <a:ext cx="2304711" cy="1527434"/>
            </a:xfrm>
            <a:prstGeom prst="rect">
              <a:avLst/>
            </a:prstGeom>
            <a:solidFill>
              <a:srgbClr val="FDDEEB"/>
            </a:solidFill>
            <a:ln>
              <a:solidFill>
                <a:srgbClr val="FDDEEB"/>
              </a:solidFill>
            </a:ln>
            <a:effectLst>
              <a:softEdge rad="63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6" name="TextBox 55">
                  <a:extLst>
                    <a:ext uri="{FF2B5EF4-FFF2-40B4-BE49-F238E27FC236}">
                      <a16:creationId xmlns:a16="http://schemas.microsoft.com/office/drawing/2014/main" id="{1E696BC5-4222-4E2C-81BF-20F3E2CDA14D}"/>
                    </a:ext>
                  </a:extLst>
                </p:cNvPr>
                <p:cNvSpPr txBox="1"/>
                <p:nvPr/>
              </p:nvSpPr>
              <p:spPr>
                <a:xfrm>
                  <a:off x="8666300" y="4985820"/>
                  <a:ext cx="2223570" cy="52322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vi-VN" sz="2800" dirty="0"/>
                    <a:t>3 </a:t>
                  </a:r>
                  <a14:m>
                    <m:oMath xmlns:m="http://schemas.openxmlformats.org/officeDocument/2006/math">
                      <m:r>
                        <a:rPr lang="vi-VN" sz="28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</m:oMath>
                  </a14:m>
                  <a:r>
                    <a:rPr lang="vi-VN" sz="2800" dirty="0"/>
                    <a:t> 5 =</a:t>
                  </a:r>
                </a:p>
              </p:txBody>
            </p:sp>
          </mc:Choice>
          <mc:Fallback xmlns="">
            <p:sp>
              <p:nvSpPr>
                <p:cNvPr id="56" name="TextBox 55">
                  <a:extLst>
                    <a:ext uri="{FF2B5EF4-FFF2-40B4-BE49-F238E27FC236}">
                      <a16:creationId xmlns:a16="http://schemas.microsoft.com/office/drawing/2014/main" id="{1E696BC5-4222-4E2C-81BF-20F3E2CDA14D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666300" y="4985820"/>
                  <a:ext cx="2223570" cy="523220"/>
                </a:xfrm>
                <a:prstGeom prst="rect">
                  <a:avLst/>
                </a:prstGeom>
                <a:blipFill>
                  <a:blip r:embed="rId10"/>
                  <a:stretch>
                    <a:fillRect l="-5769" t="-12791" b="-31395"/>
                  </a:stretch>
                </a:blipFill>
              </p:spPr>
              <p:txBody>
                <a:bodyPr/>
                <a:lstStyle/>
                <a:p>
                  <a:r>
                    <a:rPr lang="vi-VN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57" name="Rectangle: Rounded Corners 56">
              <a:extLst>
                <a:ext uri="{FF2B5EF4-FFF2-40B4-BE49-F238E27FC236}">
                  <a16:creationId xmlns:a16="http://schemas.microsoft.com/office/drawing/2014/main" id="{661A105F-7AAC-4FA3-9ED2-4E8BA4EC43D2}"/>
                </a:ext>
              </a:extLst>
            </p:cNvPr>
            <p:cNvSpPr/>
            <p:nvPr/>
          </p:nvSpPr>
          <p:spPr>
            <a:xfrm>
              <a:off x="9997122" y="4932760"/>
              <a:ext cx="582425" cy="545510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FBA7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3600" dirty="0">
                  <a:solidFill>
                    <a:schemeClr val="tx1"/>
                  </a:solidFill>
                </a:rPr>
                <a:t>?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8" name="TextBox 57">
                  <a:extLst>
                    <a:ext uri="{FF2B5EF4-FFF2-40B4-BE49-F238E27FC236}">
                      <a16:creationId xmlns:a16="http://schemas.microsoft.com/office/drawing/2014/main" id="{0054FCC6-DFD1-41AE-833A-9C9B29182A85}"/>
                    </a:ext>
                  </a:extLst>
                </p:cNvPr>
                <p:cNvSpPr txBox="1"/>
                <p:nvPr/>
              </p:nvSpPr>
              <p:spPr>
                <a:xfrm>
                  <a:off x="8684368" y="5603937"/>
                  <a:ext cx="2223570" cy="52322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vi-VN" sz="2800" dirty="0"/>
                    <a:t>5 </a:t>
                  </a:r>
                  <a14:m>
                    <m:oMath xmlns:m="http://schemas.openxmlformats.org/officeDocument/2006/math">
                      <m:r>
                        <a:rPr lang="vi-VN" sz="28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</m:oMath>
                  </a14:m>
                  <a:r>
                    <a:rPr lang="vi-VN" sz="2800" dirty="0"/>
                    <a:t> 3 =</a:t>
                  </a:r>
                </a:p>
              </p:txBody>
            </p:sp>
          </mc:Choice>
          <mc:Fallback xmlns="">
            <p:sp>
              <p:nvSpPr>
                <p:cNvPr id="58" name="TextBox 57">
                  <a:extLst>
                    <a:ext uri="{FF2B5EF4-FFF2-40B4-BE49-F238E27FC236}">
                      <a16:creationId xmlns:a16="http://schemas.microsoft.com/office/drawing/2014/main" id="{0054FCC6-DFD1-41AE-833A-9C9B29182A85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684368" y="5603937"/>
                  <a:ext cx="2223570" cy="523220"/>
                </a:xfrm>
                <a:prstGeom prst="rect">
                  <a:avLst/>
                </a:prstGeom>
                <a:blipFill>
                  <a:blip r:embed="rId11"/>
                  <a:stretch>
                    <a:fillRect l="-5769" t="-11628" b="-31395"/>
                  </a:stretch>
                </a:blipFill>
              </p:spPr>
              <p:txBody>
                <a:bodyPr/>
                <a:lstStyle/>
                <a:p>
                  <a:r>
                    <a:rPr lang="vi-VN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59" name="Rectangle: Rounded Corners 58">
              <a:extLst>
                <a:ext uri="{FF2B5EF4-FFF2-40B4-BE49-F238E27FC236}">
                  <a16:creationId xmlns:a16="http://schemas.microsoft.com/office/drawing/2014/main" id="{89F756FF-F203-41C3-9359-A8960EAEDDDB}"/>
                </a:ext>
              </a:extLst>
            </p:cNvPr>
            <p:cNvSpPr/>
            <p:nvPr/>
          </p:nvSpPr>
          <p:spPr>
            <a:xfrm>
              <a:off x="10015190" y="5550877"/>
              <a:ext cx="582425" cy="545510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FBA7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3600" dirty="0">
                  <a:solidFill>
                    <a:schemeClr val="tx1"/>
                  </a:solidFill>
                </a:rPr>
                <a:t>?</a:t>
              </a:r>
            </a:p>
          </p:txBody>
        </p:sp>
      </p:grpSp>
      <p:sp>
        <p:nvSpPr>
          <p:cNvPr id="62" name="Rectangle: Rounded Corners 61">
            <a:extLst>
              <a:ext uri="{FF2B5EF4-FFF2-40B4-BE49-F238E27FC236}">
                <a16:creationId xmlns:a16="http://schemas.microsoft.com/office/drawing/2014/main" id="{353B05F1-2EF5-4068-A17B-F68435C70B4C}"/>
              </a:ext>
            </a:extLst>
          </p:cNvPr>
          <p:cNvSpPr/>
          <p:nvPr/>
        </p:nvSpPr>
        <p:spPr>
          <a:xfrm>
            <a:off x="2683079" y="4930687"/>
            <a:ext cx="583095" cy="532194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b="1">
                <a:solidFill>
                  <a:srgbClr val="FF0000"/>
                </a:solidFill>
              </a:rPr>
              <a:t>3</a:t>
            </a:r>
            <a:endParaRPr lang="vi-VN" sz="2800" b="1" dirty="0">
              <a:solidFill>
                <a:srgbClr val="FF0000"/>
              </a:solidFill>
            </a:endParaRPr>
          </a:p>
        </p:txBody>
      </p:sp>
      <p:sp>
        <p:nvSpPr>
          <p:cNvPr id="64" name="Rectangle: Rounded Corners 63">
            <a:extLst>
              <a:ext uri="{FF2B5EF4-FFF2-40B4-BE49-F238E27FC236}">
                <a16:creationId xmlns:a16="http://schemas.microsoft.com/office/drawing/2014/main" id="{63208F26-14A1-4478-A606-5B795B737CF6}"/>
              </a:ext>
            </a:extLst>
          </p:cNvPr>
          <p:cNvSpPr/>
          <p:nvPr/>
        </p:nvSpPr>
        <p:spPr>
          <a:xfrm>
            <a:off x="3630448" y="4927457"/>
            <a:ext cx="583095" cy="532194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b="1">
                <a:solidFill>
                  <a:srgbClr val="FF0000"/>
                </a:solidFill>
              </a:rPr>
              <a:t>3</a:t>
            </a:r>
            <a:endParaRPr lang="vi-VN" sz="2800" b="1" dirty="0">
              <a:solidFill>
                <a:srgbClr val="FF0000"/>
              </a:solidFill>
            </a:endParaRPr>
          </a:p>
        </p:txBody>
      </p:sp>
      <p:sp>
        <p:nvSpPr>
          <p:cNvPr id="65" name="Rectangle: Rounded Corners 64">
            <a:extLst>
              <a:ext uri="{FF2B5EF4-FFF2-40B4-BE49-F238E27FC236}">
                <a16:creationId xmlns:a16="http://schemas.microsoft.com/office/drawing/2014/main" id="{DAF6326C-5F49-4038-9270-B1798C52913E}"/>
              </a:ext>
            </a:extLst>
          </p:cNvPr>
          <p:cNvSpPr/>
          <p:nvPr/>
        </p:nvSpPr>
        <p:spPr>
          <a:xfrm>
            <a:off x="4577817" y="4924227"/>
            <a:ext cx="583095" cy="532194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b="1">
                <a:solidFill>
                  <a:srgbClr val="FF0000"/>
                </a:solidFill>
              </a:rPr>
              <a:t>3</a:t>
            </a:r>
            <a:endParaRPr lang="vi-VN" sz="2800" b="1" dirty="0">
              <a:solidFill>
                <a:srgbClr val="FF0000"/>
              </a:solidFill>
            </a:endParaRPr>
          </a:p>
        </p:txBody>
      </p:sp>
      <p:sp>
        <p:nvSpPr>
          <p:cNvPr id="66" name="Rectangle: Rounded Corners 65">
            <a:extLst>
              <a:ext uri="{FF2B5EF4-FFF2-40B4-BE49-F238E27FC236}">
                <a16:creationId xmlns:a16="http://schemas.microsoft.com/office/drawing/2014/main" id="{9E186FBF-02E9-4309-9CC7-FD620596DB6C}"/>
              </a:ext>
            </a:extLst>
          </p:cNvPr>
          <p:cNvSpPr/>
          <p:nvPr/>
        </p:nvSpPr>
        <p:spPr>
          <a:xfrm>
            <a:off x="5525186" y="4920997"/>
            <a:ext cx="583095" cy="532194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b="1">
                <a:solidFill>
                  <a:srgbClr val="FF0000"/>
                </a:solidFill>
              </a:rPr>
              <a:t>3</a:t>
            </a:r>
            <a:endParaRPr lang="vi-VN" sz="2800" b="1" dirty="0">
              <a:solidFill>
                <a:srgbClr val="FF0000"/>
              </a:solidFill>
            </a:endParaRPr>
          </a:p>
        </p:txBody>
      </p:sp>
      <p:sp>
        <p:nvSpPr>
          <p:cNvPr id="67" name="Rectangle: Rounded Corners 66">
            <a:extLst>
              <a:ext uri="{FF2B5EF4-FFF2-40B4-BE49-F238E27FC236}">
                <a16:creationId xmlns:a16="http://schemas.microsoft.com/office/drawing/2014/main" id="{AB70796C-1CC6-4CCF-AFB4-2DFFBC68A94C}"/>
              </a:ext>
            </a:extLst>
          </p:cNvPr>
          <p:cNvSpPr/>
          <p:nvPr/>
        </p:nvSpPr>
        <p:spPr>
          <a:xfrm>
            <a:off x="6472555" y="4917767"/>
            <a:ext cx="583095" cy="532194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b="1">
                <a:solidFill>
                  <a:srgbClr val="FF0000"/>
                </a:solidFill>
              </a:rPr>
              <a:t>3</a:t>
            </a:r>
            <a:endParaRPr lang="vi-VN" sz="2800" b="1" dirty="0">
              <a:solidFill>
                <a:srgbClr val="FF0000"/>
              </a:solidFill>
            </a:endParaRPr>
          </a:p>
        </p:txBody>
      </p:sp>
      <p:sp>
        <p:nvSpPr>
          <p:cNvPr id="68" name="Rectangle: Rounded Corners 67">
            <a:extLst>
              <a:ext uri="{FF2B5EF4-FFF2-40B4-BE49-F238E27FC236}">
                <a16:creationId xmlns:a16="http://schemas.microsoft.com/office/drawing/2014/main" id="{7EDA0BB6-3FD5-4495-AE29-F9C710F62F57}"/>
              </a:ext>
            </a:extLst>
          </p:cNvPr>
          <p:cNvSpPr/>
          <p:nvPr/>
        </p:nvSpPr>
        <p:spPr>
          <a:xfrm>
            <a:off x="7443838" y="4927292"/>
            <a:ext cx="674929" cy="532194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b="1">
                <a:solidFill>
                  <a:srgbClr val="FF0000"/>
                </a:solidFill>
              </a:rPr>
              <a:t>15</a:t>
            </a:r>
            <a:endParaRPr lang="vi-VN" sz="2800" b="1" dirty="0">
              <a:solidFill>
                <a:srgbClr val="FF0000"/>
              </a:solidFill>
            </a:endParaRPr>
          </a:p>
        </p:txBody>
      </p:sp>
      <p:sp>
        <p:nvSpPr>
          <p:cNvPr id="72" name="Rectangle: Rounded Corners 71">
            <a:extLst>
              <a:ext uri="{FF2B5EF4-FFF2-40B4-BE49-F238E27FC236}">
                <a16:creationId xmlns:a16="http://schemas.microsoft.com/office/drawing/2014/main" id="{15B546E8-1848-4D5F-B3F3-5AAC515CEC40}"/>
              </a:ext>
            </a:extLst>
          </p:cNvPr>
          <p:cNvSpPr/>
          <p:nvPr/>
        </p:nvSpPr>
        <p:spPr>
          <a:xfrm>
            <a:off x="9951769" y="4940350"/>
            <a:ext cx="674929" cy="532194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b="1">
                <a:solidFill>
                  <a:srgbClr val="FF0000"/>
                </a:solidFill>
              </a:rPr>
              <a:t>15</a:t>
            </a:r>
            <a:endParaRPr lang="vi-VN" sz="2800" b="1" dirty="0">
              <a:solidFill>
                <a:srgbClr val="FF0000"/>
              </a:solidFill>
            </a:endParaRPr>
          </a:p>
        </p:txBody>
      </p:sp>
      <p:sp>
        <p:nvSpPr>
          <p:cNvPr id="73" name="Rectangle: Rounded Corners 72">
            <a:extLst>
              <a:ext uri="{FF2B5EF4-FFF2-40B4-BE49-F238E27FC236}">
                <a16:creationId xmlns:a16="http://schemas.microsoft.com/office/drawing/2014/main" id="{FD4964E7-2448-4637-A213-1F3E220AFB97}"/>
              </a:ext>
            </a:extLst>
          </p:cNvPr>
          <p:cNvSpPr/>
          <p:nvPr/>
        </p:nvSpPr>
        <p:spPr>
          <a:xfrm>
            <a:off x="2683079" y="5589203"/>
            <a:ext cx="583095" cy="532194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b="1" dirty="0">
                <a:solidFill>
                  <a:srgbClr val="FF0000"/>
                </a:solidFill>
              </a:rPr>
              <a:t>5</a:t>
            </a:r>
          </a:p>
        </p:txBody>
      </p:sp>
      <p:sp>
        <p:nvSpPr>
          <p:cNvPr id="74" name="Rectangle: Rounded Corners 73">
            <a:extLst>
              <a:ext uri="{FF2B5EF4-FFF2-40B4-BE49-F238E27FC236}">
                <a16:creationId xmlns:a16="http://schemas.microsoft.com/office/drawing/2014/main" id="{8E17B2E4-4B44-404D-A39E-DDDC90EA857B}"/>
              </a:ext>
            </a:extLst>
          </p:cNvPr>
          <p:cNvSpPr/>
          <p:nvPr/>
        </p:nvSpPr>
        <p:spPr>
          <a:xfrm>
            <a:off x="3630448" y="5585973"/>
            <a:ext cx="583095" cy="532194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b="1" dirty="0">
                <a:solidFill>
                  <a:srgbClr val="FF0000"/>
                </a:solidFill>
              </a:rPr>
              <a:t>5</a:t>
            </a:r>
          </a:p>
        </p:txBody>
      </p:sp>
      <p:sp>
        <p:nvSpPr>
          <p:cNvPr id="75" name="Rectangle: Rounded Corners 74">
            <a:extLst>
              <a:ext uri="{FF2B5EF4-FFF2-40B4-BE49-F238E27FC236}">
                <a16:creationId xmlns:a16="http://schemas.microsoft.com/office/drawing/2014/main" id="{DA4AEC2D-5E63-4D3E-A7AE-DDEF04FDDFD0}"/>
              </a:ext>
            </a:extLst>
          </p:cNvPr>
          <p:cNvSpPr/>
          <p:nvPr/>
        </p:nvSpPr>
        <p:spPr>
          <a:xfrm>
            <a:off x="4577817" y="5582743"/>
            <a:ext cx="583095" cy="532194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b="1" dirty="0">
                <a:solidFill>
                  <a:srgbClr val="FF0000"/>
                </a:solidFill>
              </a:rPr>
              <a:t>5</a:t>
            </a:r>
          </a:p>
        </p:txBody>
      </p:sp>
      <p:sp>
        <p:nvSpPr>
          <p:cNvPr id="76" name="Rectangle: Rounded Corners 75">
            <a:extLst>
              <a:ext uri="{FF2B5EF4-FFF2-40B4-BE49-F238E27FC236}">
                <a16:creationId xmlns:a16="http://schemas.microsoft.com/office/drawing/2014/main" id="{B6F744E3-2FCD-40C2-B592-77D14B4551E8}"/>
              </a:ext>
            </a:extLst>
          </p:cNvPr>
          <p:cNvSpPr/>
          <p:nvPr/>
        </p:nvSpPr>
        <p:spPr>
          <a:xfrm>
            <a:off x="5522671" y="5583872"/>
            <a:ext cx="674929" cy="532194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b="1">
                <a:solidFill>
                  <a:srgbClr val="FF0000"/>
                </a:solidFill>
              </a:rPr>
              <a:t>15</a:t>
            </a:r>
            <a:endParaRPr lang="vi-VN" sz="2800" b="1" dirty="0">
              <a:solidFill>
                <a:srgbClr val="FF0000"/>
              </a:solidFill>
            </a:endParaRPr>
          </a:p>
        </p:txBody>
      </p:sp>
      <p:sp>
        <p:nvSpPr>
          <p:cNvPr id="77" name="Rectangle: Rounded Corners 76">
            <a:extLst>
              <a:ext uri="{FF2B5EF4-FFF2-40B4-BE49-F238E27FC236}">
                <a16:creationId xmlns:a16="http://schemas.microsoft.com/office/drawing/2014/main" id="{9761C3A3-AF60-4646-8198-68626787ACF2}"/>
              </a:ext>
            </a:extLst>
          </p:cNvPr>
          <p:cNvSpPr/>
          <p:nvPr/>
        </p:nvSpPr>
        <p:spPr>
          <a:xfrm>
            <a:off x="9951769" y="5563577"/>
            <a:ext cx="674929" cy="532194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b="1">
                <a:solidFill>
                  <a:srgbClr val="FF0000"/>
                </a:solidFill>
              </a:rPr>
              <a:t>15</a:t>
            </a:r>
            <a:endParaRPr lang="vi-VN" sz="28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77155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6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9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0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5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2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4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9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1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6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8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3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5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6" fill="hold">
                      <p:stCondLst>
                        <p:cond delay="indefinite"/>
                      </p:stCondLst>
                      <p:childTnLst>
                        <p:par>
                          <p:cTn id="147" fill="hold">
                            <p:stCondLst>
                              <p:cond delay="0"/>
                            </p:stCondLst>
                            <p:childTnLst>
                              <p:par>
                                <p:cTn id="14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0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2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7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9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0" fill="hold">
                      <p:stCondLst>
                        <p:cond delay="indefinite"/>
                      </p:stCondLst>
                      <p:childTnLst>
                        <p:par>
                          <p:cTn id="161" fill="hold">
                            <p:stCondLst>
                              <p:cond delay="0"/>
                            </p:stCondLst>
                            <p:childTnLst>
                              <p:par>
                                <p:cTn id="16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4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5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6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7" fill="hold">
                      <p:stCondLst>
                        <p:cond delay="indefinite"/>
                      </p:stCondLst>
                      <p:childTnLst>
                        <p:par>
                          <p:cTn id="168" fill="hold">
                            <p:stCondLst>
                              <p:cond delay="0"/>
                            </p:stCondLst>
                            <p:childTnLst>
                              <p:par>
                                <p:cTn id="16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1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2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3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2" grpId="0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40" grpId="0"/>
      <p:bldP spid="62" grpId="0" animBg="1"/>
      <p:bldP spid="64" grpId="0" animBg="1"/>
      <p:bldP spid="65" grpId="0" animBg="1"/>
      <p:bldP spid="66" grpId="0" animBg="1"/>
      <p:bldP spid="67" grpId="0" animBg="1"/>
      <p:bldP spid="68" grpId="0" animBg="1"/>
      <p:bldP spid="72" grpId="0" animBg="1"/>
      <p:bldP spid="73" grpId="0" animBg="1"/>
      <p:bldP spid="74" grpId="0" animBg="1"/>
      <p:bldP spid="75" grpId="0" animBg="1"/>
      <p:bldP spid="76" grpId="0" animBg="1"/>
      <p:bldP spid="7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FB6A2514-02FF-4790-B605-F18072F9DB08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423987" y="839780"/>
            <a:ext cx="8810625" cy="5286375"/>
          </a:xfrm>
          <a:prstGeom prst="rect">
            <a:avLst/>
          </a:prstGeom>
        </p:spPr>
      </p:pic>
      <p:pic>
        <p:nvPicPr>
          <p:cNvPr id="3" name="Picture 4" descr="Không có mô tả.">
            <a:extLst>
              <a:ext uri="{FF2B5EF4-FFF2-40B4-BE49-F238E27FC236}">
                <a16:creationId xmlns:a16="http://schemas.microsoft.com/office/drawing/2014/main" id="{61884F90-5508-4FC0-9016-082C057B284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2226" b="37223"/>
          <a:stretch/>
        </p:blipFill>
        <p:spPr bwMode="auto">
          <a:xfrm>
            <a:off x="721680" y="360129"/>
            <a:ext cx="2456827" cy="953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Oval 3">
            <a:extLst>
              <a:ext uri="{FF2B5EF4-FFF2-40B4-BE49-F238E27FC236}">
                <a16:creationId xmlns:a16="http://schemas.microsoft.com/office/drawing/2014/main" id="{FE273295-D5B0-4815-845E-E738BD49C787}"/>
              </a:ext>
            </a:extLst>
          </p:cNvPr>
          <p:cNvSpPr/>
          <p:nvPr/>
        </p:nvSpPr>
        <p:spPr>
          <a:xfrm>
            <a:off x="3072779" y="837019"/>
            <a:ext cx="437322" cy="437322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2</a:t>
            </a:r>
            <a:endParaRPr lang="vi-VN" sz="3200" b="1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96B7AF0-7767-4F74-94CB-F9B5FA66F0B8}"/>
              </a:ext>
            </a:extLst>
          </p:cNvPr>
          <p:cNvSpPr txBox="1"/>
          <p:nvPr/>
        </p:nvSpPr>
        <p:spPr>
          <a:xfrm>
            <a:off x="3510101" y="837019"/>
            <a:ext cx="372249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400" dirty="0"/>
              <a:t>Tìm phép nhân thích hợp.</a:t>
            </a: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07F1CF84-1CBA-4C5B-9323-660F8E6822A5}"/>
              </a:ext>
            </a:extLst>
          </p:cNvPr>
          <p:cNvSpPr/>
          <p:nvPr/>
        </p:nvSpPr>
        <p:spPr>
          <a:xfrm>
            <a:off x="2594306" y="2198541"/>
            <a:ext cx="3722494" cy="379559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>
                <a:solidFill>
                  <a:srgbClr val="0070C0"/>
                </a:solidFill>
              </a:rPr>
              <a:t>4 + 4 + 4 + 4 + 4 = 20</a:t>
            </a:r>
            <a:endParaRPr lang="vi-VN" sz="2800" dirty="0">
              <a:solidFill>
                <a:srgbClr val="0070C0"/>
              </a:solidFill>
            </a:endParaRP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DC2326AF-15EF-4E8E-A3E4-6D9F37EC969E}"/>
              </a:ext>
            </a:extLst>
          </p:cNvPr>
          <p:cNvSpPr/>
          <p:nvPr/>
        </p:nvSpPr>
        <p:spPr>
          <a:xfrm>
            <a:off x="3148903" y="3528420"/>
            <a:ext cx="2613300" cy="379559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dirty="0">
                <a:solidFill>
                  <a:srgbClr val="0070C0"/>
                </a:solidFill>
              </a:rPr>
              <a:t>4 + 4 + 4 = 12</a:t>
            </a:r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9E196361-A59C-4DB2-99C7-E11DEF96055B}"/>
              </a:ext>
            </a:extLst>
          </p:cNvPr>
          <p:cNvSpPr/>
          <p:nvPr/>
        </p:nvSpPr>
        <p:spPr>
          <a:xfrm>
            <a:off x="6731000" y="3429000"/>
            <a:ext cx="1905000" cy="1231900"/>
          </a:xfrm>
          <a:custGeom>
            <a:avLst/>
            <a:gdLst>
              <a:gd name="connsiteX0" fmla="*/ 0 w 1739900"/>
              <a:gd name="connsiteY0" fmla="*/ 0 h 1270000"/>
              <a:gd name="connsiteX1" fmla="*/ 355600 w 1739900"/>
              <a:gd name="connsiteY1" fmla="*/ 787400 h 1270000"/>
              <a:gd name="connsiteX2" fmla="*/ 1739900 w 1739900"/>
              <a:gd name="connsiteY2" fmla="*/ 1270000 h 127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739900" h="1270000">
                <a:moveTo>
                  <a:pt x="0" y="0"/>
                </a:moveTo>
                <a:cubicBezTo>
                  <a:pt x="32808" y="287866"/>
                  <a:pt x="65617" y="575733"/>
                  <a:pt x="355600" y="787400"/>
                </a:cubicBezTo>
                <a:cubicBezTo>
                  <a:pt x="645583" y="999067"/>
                  <a:pt x="1192741" y="1134533"/>
                  <a:pt x="1739900" y="1270000"/>
                </a:cubicBezTo>
              </a:path>
            </a:pathLst>
          </a:cu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D75EAD2F-58E2-431C-A17A-9A05ACD4C064}"/>
              </a:ext>
            </a:extLst>
          </p:cNvPr>
          <p:cNvSpPr/>
          <p:nvPr/>
        </p:nvSpPr>
        <p:spPr>
          <a:xfrm>
            <a:off x="3441351" y="4681238"/>
            <a:ext cx="2028403" cy="379559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dirty="0">
                <a:solidFill>
                  <a:srgbClr val="0070C0"/>
                </a:solidFill>
              </a:rPr>
              <a:t>5 + 5 = 10</a:t>
            </a:r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98795258-1ACD-4DA9-9EEA-9103ED46BEC6}"/>
              </a:ext>
            </a:extLst>
          </p:cNvPr>
          <p:cNvSpPr/>
          <p:nvPr/>
        </p:nvSpPr>
        <p:spPr>
          <a:xfrm>
            <a:off x="6534618" y="4660900"/>
            <a:ext cx="1905000" cy="1231900"/>
          </a:xfrm>
          <a:custGeom>
            <a:avLst/>
            <a:gdLst>
              <a:gd name="connsiteX0" fmla="*/ 0 w 1739900"/>
              <a:gd name="connsiteY0" fmla="*/ 0 h 1270000"/>
              <a:gd name="connsiteX1" fmla="*/ 355600 w 1739900"/>
              <a:gd name="connsiteY1" fmla="*/ 787400 h 1270000"/>
              <a:gd name="connsiteX2" fmla="*/ 1739900 w 1739900"/>
              <a:gd name="connsiteY2" fmla="*/ 1270000 h 127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739900" h="1270000">
                <a:moveTo>
                  <a:pt x="0" y="0"/>
                </a:moveTo>
                <a:cubicBezTo>
                  <a:pt x="32808" y="287866"/>
                  <a:pt x="65617" y="575733"/>
                  <a:pt x="355600" y="787400"/>
                </a:cubicBezTo>
                <a:cubicBezTo>
                  <a:pt x="645583" y="999067"/>
                  <a:pt x="1192741" y="1134533"/>
                  <a:pt x="1739900" y="1270000"/>
                </a:cubicBezTo>
              </a:path>
            </a:pathLst>
          </a:cu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CF7058C6-F860-4519-9653-16C471CE4A72}"/>
              </a:ext>
            </a:extLst>
          </p:cNvPr>
          <p:cNvSpPr/>
          <p:nvPr/>
        </p:nvSpPr>
        <p:spPr>
          <a:xfrm>
            <a:off x="2956777" y="5834056"/>
            <a:ext cx="2997549" cy="379559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>
                <a:solidFill>
                  <a:srgbClr val="0070C0"/>
                </a:solidFill>
              </a:rPr>
              <a:t>2 + 2 + 2 + 2 = 8</a:t>
            </a:r>
            <a:endParaRPr lang="vi-VN" sz="2800" dirty="0">
              <a:solidFill>
                <a:srgbClr val="0070C0"/>
              </a:solidFill>
            </a:endParaRPr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694070EA-6958-4E2F-842B-B72237ECDB6E}"/>
              </a:ext>
            </a:extLst>
          </p:cNvPr>
          <p:cNvSpPr/>
          <p:nvPr/>
        </p:nvSpPr>
        <p:spPr>
          <a:xfrm>
            <a:off x="6578600" y="3530600"/>
            <a:ext cx="1651000" cy="1968500"/>
          </a:xfrm>
          <a:custGeom>
            <a:avLst/>
            <a:gdLst>
              <a:gd name="connsiteX0" fmla="*/ 0 w 1651000"/>
              <a:gd name="connsiteY0" fmla="*/ 1968500 h 1968500"/>
              <a:gd name="connsiteX1" fmla="*/ 914400 w 1651000"/>
              <a:gd name="connsiteY1" fmla="*/ 1244600 h 1968500"/>
              <a:gd name="connsiteX2" fmla="*/ 1651000 w 1651000"/>
              <a:gd name="connsiteY2" fmla="*/ 0 h 1968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651000" h="1968500">
                <a:moveTo>
                  <a:pt x="0" y="1968500"/>
                </a:moveTo>
                <a:cubicBezTo>
                  <a:pt x="319616" y="1770591"/>
                  <a:pt x="639233" y="1572683"/>
                  <a:pt x="914400" y="1244600"/>
                </a:cubicBezTo>
                <a:cubicBezTo>
                  <a:pt x="1189567" y="916517"/>
                  <a:pt x="1420283" y="458258"/>
                  <a:pt x="1651000" y="0"/>
                </a:cubicBezTo>
              </a:path>
            </a:pathLst>
          </a:cu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725731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8" grpId="0" animBg="1"/>
      <p:bldP spid="9" grpId="0" animBg="1"/>
      <p:bldP spid="11" grpId="0" animBg="1"/>
      <p:bldP spid="12" grpId="0" animBg="1"/>
      <p:bldP spid="13" grpId="0" animBg="1"/>
      <p:bldP spid="14" grpId="0" animBg="1"/>
      <p:bldP spid="15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4">
      <a:majorFont>
        <a:latin typeface="UTM Cookies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1580</TotalTime>
  <Words>306</Words>
  <Application>Microsoft Office PowerPoint</Application>
  <PresentationFormat>Widescreen</PresentationFormat>
  <Paragraphs>87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Arial</vt:lpstr>
      <vt:lpstr>Cambria Math</vt:lpstr>
      <vt:lpstr>UTM Cookies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Phạm Thanh Hằng (ADAS – GV)</dc:creator>
  <cp:lastModifiedBy>Dell</cp:lastModifiedBy>
  <cp:revision>138</cp:revision>
  <dcterms:created xsi:type="dcterms:W3CDTF">2021-06-02T01:34:28Z</dcterms:created>
  <dcterms:modified xsi:type="dcterms:W3CDTF">2025-05-13T07:09:04Z</dcterms:modified>
</cp:coreProperties>
</file>