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1"/>
  </p:notesMasterIdLst>
  <p:sldIdLst>
    <p:sldId id="256" r:id="rId3"/>
    <p:sldId id="276" r:id="rId4"/>
    <p:sldId id="277" r:id="rId5"/>
    <p:sldId id="278" r:id="rId6"/>
    <p:sldId id="279" r:id="rId7"/>
    <p:sldId id="280" r:id="rId8"/>
    <p:sldId id="281" r:id="rId9"/>
    <p:sldId id="2007577161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BA9CA-0E01-4F2B-9E68-14A0AE13436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1F7F1-77C0-43F8-ADCD-CD2BCC06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9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9BAA6-30B6-4FF4-B55C-79D62B66F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88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607362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620451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059327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987320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50693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200921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68375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320469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0894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6478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21784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33149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03454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9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5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4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7"/>
            <a:ext cx="543212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99057233"/>
      </p:ext>
    </p:extLst>
  </p:cSld>
  <p:clrMapOvr>
    <a:masterClrMapping/>
  </p:clrMapOvr>
  <p:transition spd="slow" advTm="1000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446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2" y="2077762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2" y="4092429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5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3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0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0"/>
            <a:ext cx="260646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0" y="942395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4" y="2235821"/>
            <a:ext cx="260642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0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5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2" y="4067095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4" y="1120491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5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2"/>
            <a:ext cx="1479138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75520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5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37066" y="5738634"/>
            <a:ext cx="11728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</a:t>
            </a:r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TRONG NĂM ( tiết 1 )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9257" y="2440530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Muôn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đua</a:t>
            </a:r>
            <a:r>
              <a:rPr lang="en-US" sz="2400" dirty="0"/>
              <a:t> </a:t>
            </a:r>
            <a:r>
              <a:rPr lang="en-US" sz="2400" dirty="0" err="1"/>
              <a:t>nở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Ong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rộn</a:t>
            </a:r>
            <a:r>
              <a:rPr lang="en-US" sz="2400" dirty="0"/>
              <a:t> </a:t>
            </a:r>
            <a:r>
              <a:rPr lang="en-US" sz="2400" dirty="0" err="1"/>
              <a:t>ràng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 </a:t>
            </a:r>
            <a:r>
              <a:rPr lang="en-US" sz="2400" dirty="0" err="1"/>
              <a:t>áp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5D5D"/>
                </a:solidFill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Bãi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rơi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se </a:t>
            </a:r>
            <a:r>
              <a:rPr lang="en-US" sz="2800" dirty="0" err="1"/>
              <a:t>se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Núi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băng</a:t>
            </a:r>
            <a:r>
              <a:rPr lang="en-US" sz="2800" dirty="0"/>
              <a:t> </a:t>
            </a:r>
            <a:r>
              <a:rPr lang="en-US" sz="2800" dirty="0" err="1"/>
              <a:t>tuyết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09003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Mát</a:t>
            </a:r>
            <a:r>
              <a:rPr lang="en-US" sz="2800" dirty="0"/>
              <a:t> </a:t>
            </a:r>
            <a:r>
              <a:rPr lang="en-US" sz="2800" dirty="0" err="1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162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rét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rụng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3.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</a:rPr>
              <a:t>MÙA MƯA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Mưa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, </a:t>
            </a:r>
            <a:r>
              <a:rPr lang="en-US" sz="2400" dirty="0" err="1"/>
              <a:t>mau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Đất</a:t>
            </a:r>
            <a:r>
              <a:rPr lang="en-US" sz="2400" dirty="0"/>
              <a:t> 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nứt</a:t>
            </a:r>
            <a:r>
              <a:rPr lang="en-US" sz="2400" dirty="0"/>
              <a:t> </a:t>
            </a:r>
            <a:r>
              <a:rPr lang="en-US" sz="2400" dirty="0" err="1"/>
              <a:t>nẻ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úa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172525"/>
            <a:ext cx="10039650" cy="1934281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Tạm biệt và hẹn gặp lại các con!</a:t>
            </a:r>
            <a:endParaRPr kumimoji="0" lang="en-US" sz="598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85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259</Words>
  <Application>Microsoft Office PowerPoint</Application>
  <PresentationFormat>Widescreen</PresentationFormat>
  <Paragraphs>68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等线</vt:lpstr>
      <vt:lpstr>等线 Light</vt:lpstr>
      <vt:lpstr>Arial</vt:lpstr>
      <vt:lpstr>Arial-Rounded</vt:lpstr>
      <vt:lpstr>Calibri</vt:lpstr>
      <vt:lpstr>UTM Avo</vt:lpstr>
      <vt:lpstr>UTM Cookies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62</cp:revision>
  <dcterms:created xsi:type="dcterms:W3CDTF">2021-06-02T02:35:09Z</dcterms:created>
  <dcterms:modified xsi:type="dcterms:W3CDTF">2025-05-13T07:36:04Z</dcterms:modified>
</cp:coreProperties>
</file>