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6" r:id="rId4"/>
    <p:sldId id="264" r:id="rId5"/>
    <p:sldId id="271" r:id="rId6"/>
    <p:sldId id="276" r:id="rId7"/>
    <p:sldId id="277" r:id="rId8"/>
    <p:sldId id="278" r:id="rId9"/>
    <p:sldId id="279" r:id="rId10"/>
    <p:sldId id="280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3" d="100"/>
          <a:sy n="63" d="100"/>
        </p:scale>
        <p:origin x="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7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237" y="1689410"/>
            <a:ext cx="10348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5 : LÀM QUEN VỚI HÌNH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 2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9990377" cy="1105308"/>
            <a:chOff x="774356" y="888444"/>
            <a:chExt cx="9990377" cy="110530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9653" y="1039645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13929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694232" y="1181965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7" y="4262885"/>
            <a:ext cx="823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đường thẳng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đường cong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1D6DE-E4A0-46FE-8FC3-C7205FCB4B69}"/>
              </a:ext>
            </a:extLst>
          </p:cNvPr>
          <p:cNvSpPr txBox="1"/>
          <p:nvPr/>
        </p:nvSpPr>
        <p:spPr>
          <a:xfrm>
            <a:off x="411531" y="4740345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thẳng BC, đường thẳng DE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E43D0-7DAA-437C-A984-144EE6F91753}"/>
              </a:ext>
            </a:extLst>
          </p:cNvPr>
          <p:cNvSpPr txBox="1"/>
          <p:nvPr/>
        </p:nvSpPr>
        <p:spPr>
          <a:xfrm>
            <a:off x="5562651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cong x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hàng trong hình vẽ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H, M và B, M, C</a:t>
            </a:r>
          </a:p>
        </p:txBody>
      </p: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đường cong, </a:t>
              </a:r>
            </a:p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hàng trong hình dưới đây.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1767034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Một đường thẳng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6" y="3536303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Mục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tiêu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9990377" cy="1105308"/>
            <a:chOff x="774356" y="888444"/>
            <a:chExt cx="9990377" cy="110530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9653" y="1039645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13929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tế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6027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289</Words>
  <Application>Microsoft Office PowerPoint</Application>
  <PresentationFormat>Widescreen</PresentationFormat>
  <Paragraphs>42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185</cp:revision>
  <dcterms:created xsi:type="dcterms:W3CDTF">2021-05-29T04:05:18Z</dcterms:created>
  <dcterms:modified xsi:type="dcterms:W3CDTF">2021-11-26T17:16:23Z</dcterms:modified>
</cp:coreProperties>
</file>