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notesMasterIdLst>
    <p:notesMasterId r:id="rId13"/>
  </p:notesMasterIdLst>
  <p:sldIdLst>
    <p:sldId id="276" r:id="rId4"/>
    <p:sldId id="264" r:id="rId5"/>
    <p:sldId id="271" r:id="rId6"/>
    <p:sldId id="272" r:id="rId7"/>
    <p:sldId id="273" r:id="rId8"/>
    <p:sldId id="274" r:id="rId9"/>
    <p:sldId id="275" r:id="rId10"/>
    <p:sldId id="277" r:id="rId11"/>
    <p:sldId id="270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192" autoAdjust="0"/>
    <p:restoredTop sz="93961" autoAdjust="0"/>
  </p:normalViewPr>
  <p:slideViewPr>
    <p:cSldViewPr snapToGrid="0">
      <p:cViewPr varScale="1">
        <p:scale>
          <a:sx n="63" d="100"/>
          <a:sy n="63" d="100"/>
        </p:scale>
        <p:origin x="696" y="7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viewProps" Target="viewProps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EAD26F-197A-4344-8006-41ADEB63EE52}" type="datetimeFigureOut">
              <a:rPr lang="en-US" smtClean="0"/>
              <a:t>11/27/2021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410672-AB2C-4B15-8A81-455247B625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7862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Thầy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cô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gõ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mục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tiêu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theo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bài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giảng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của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mình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vào</a:t>
            </a:r>
            <a:r>
              <a:rPr lang="en-US" altLang="zh-CN" baseline="0" dirty="0"/>
              <a:t> ô text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>
                <a:solidFill>
                  <a:prstClr val="black"/>
                </a:solidFill>
              </a:rPr>
              <a:pPr/>
              <a:t>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67014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Thầy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cô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gõ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mục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tiêu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theo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bài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giảng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của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mình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vào</a:t>
            </a:r>
            <a:r>
              <a:rPr lang="en-US" altLang="zh-CN" baseline="0" dirty="0"/>
              <a:t> ô text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68434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DDCC56-F5E1-4C44-AD86-F1B8EB7F87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D507852-9A7E-4F06-86D7-DBE085B30F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5D0A2A-C2A4-4C64-BBC0-C18F193E2D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11/27/2021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1549A9-ADD6-4C8C-936F-8BDB0273E5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9B67A7-BC8F-483B-BDBA-EC669FAF6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15774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CF7EA7-A850-4B31-BFB1-05DC9C4AE1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E12A992-B0AB-4724-97D7-DC5BFD05ED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E3DB81-A2CE-4DE2-A81D-BE3D0803E3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11/27/2021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7F8850-939A-42C1-BE67-B5974749F4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22DB53-C194-42C0-9EA0-8FF03CFF51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1798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EA1348F-F778-4CB0-B111-7C97E7CBD8A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A5C8359-3C7A-4EFE-854C-E2DE54F092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642ADB-39AF-4F4B-85BE-175AEF9F9F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11/27/2021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F9F293-897F-4929-9E42-96D4A6D15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2CD7FF-3FFB-49B0-AA83-669D525ED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91139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16071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54566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4085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771127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50508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34632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328304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85700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C7C249-3B70-4FA6-93F0-C231D5DB5C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087E01-A3A5-4334-914B-F24DC27B16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F0F003-333E-4D29-A09D-C780346396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11/27/2021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3D16D9-B845-4551-9DDF-45C4E07B1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3BC130-9B5D-4315-9904-85626D9CD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15907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896000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910154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70109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DDCC56-F5E1-4C44-AD86-F1B8EB7F87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D507852-9A7E-4F06-86D7-DBE085B30F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5D0A2A-C2A4-4C64-BBC0-C18F193E2D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1549A9-ADD6-4C8C-936F-8BDB0273E5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9B67A7-BC8F-483B-BDBA-EC669FAF6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918247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C7C249-3B70-4FA6-93F0-C231D5DB5C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087E01-A3A5-4334-914B-F24DC27B16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F0F003-333E-4D29-A09D-C780346396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3D16D9-B845-4551-9DDF-45C4E07B1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3BC130-9B5D-4315-9904-85626D9CD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256819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B5E6A4-0F6D-47B3-B1B0-C81BEF1D11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862201-2032-4EF5-B29F-61630F4326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A8B075-1BD0-4D86-91C9-AFB9542B6C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6A3AD1-44DC-4640-BD35-E86F637E87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B325A1-EB8B-45A0-9544-25DE745A92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3333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3F7812-5831-4B47-867E-6AACD3E4EE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8893B5-3A4A-48F8-A774-0DE8F58E86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23DB5A-3027-4D38-8798-A30633BCD6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3C59029-2351-43F4-BE15-A0B05CDDCC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982C413-63C8-4708-B04B-22EA3CBE0C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C35F2F7-954D-4718-AB34-12C970AEDF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744790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8F00AA-FC9B-4B22-909A-66E2B4E791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AE43A2-95F0-4FDA-A3A9-994D72DF7D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A94606-FDC0-44C6-B2F6-78A0EE4BDF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E4136C7-42FF-44D1-9DDD-2AFC74A0E9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A383972-0D86-400F-AFB9-057E6E4038E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8A12704-9F3B-4E5D-B37A-A65FB6639F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ED14B6A-D31E-4E4E-9999-2A037F28C0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23CE0C2-879A-464E-B0C6-8927F16B48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156351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584C4B-E99A-4637-B2A5-62A92ADAB2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9C2A881-E3AF-49DA-A4B1-579A0F39FE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35913B2-3613-49A3-8703-7439B1EE9C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C282779-E726-41E8-A702-F4E40F1369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588475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2118B78-BCE9-4DA8-80F2-24A4C0524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5BF5D5-4750-4FE3-AE67-46C67F70B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6C7EBF-F997-4A98-BFCB-A2F2CFCE84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90678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B5E6A4-0F6D-47B3-B1B0-C81BEF1D11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862201-2032-4EF5-B29F-61630F4326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A8B075-1BD0-4D86-91C9-AFB9542B6C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11/27/2021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6A3AD1-44DC-4640-BD35-E86F637E87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B325A1-EB8B-45A0-9544-25DE745A92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111319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90F86B-DE1B-47E5-AF1E-F1E43D126D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839149-F5C9-4A3E-B1F1-64AC32A8C4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0B49737-FC39-46B3-AA8E-88ED0BBE3D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70A5A9-3EC5-49B2-BB5D-3ADB82122D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834B9C-1E2F-4435-98A0-7D4AACDEAF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319B98-E521-4405-A564-3AB1026FDD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874750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F9B37F-F0AD-4E46-B21B-5C2CD91743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76602EB-C689-4796-BE01-E59E221EA91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6E3EE4-9555-4C63-94C7-F6ACA3E82D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6BCC5D-691D-47D3-874F-80E55C572C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FBD8AA-F3E0-4242-98F6-9558B68AF3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ED071D-48D1-4743-B5AE-2DF6123982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02740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CF7EA7-A850-4B31-BFB1-05DC9C4AE1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E12A992-B0AB-4724-97D7-DC5BFD05ED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E3DB81-A2CE-4DE2-A81D-BE3D0803E3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7F8850-939A-42C1-BE67-B5974749F4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22DB53-C194-42C0-9EA0-8FF03CFF51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815249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EA1348F-F778-4CB0-B111-7C97E7CBD8A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A5C8359-3C7A-4EFE-854C-E2DE54F092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642ADB-39AF-4F4B-85BE-175AEF9F9F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F9F293-897F-4929-9E42-96D4A6D15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2CD7FF-3FFB-49B0-AA83-669D525ED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83268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3F7812-5831-4B47-867E-6AACD3E4EE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8893B5-3A4A-48F8-A774-0DE8F58E86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23DB5A-3027-4D38-8798-A30633BCD6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3C59029-2351-43F4-BE15-A0B05CDDCC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11/27/2021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982C413-63C8-4708-B04B-22EA3CBE0C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C35F2F7-954D-4718-AB34-12C970AEDF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69390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8F00AA-FC9B-4B22-909A-66E2B4E791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AE43A2-95F0-4FDA-A3A9-994D72DF7D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A94606-FDC0-44C6-B2F6-78A0EE4BDF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E4136C7-42FF-44D1-9DDD-2AFC74A0E9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A383972-0D86-400F-AFB9-057E6E4038E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8A12704-9F3B-4E5D-B37A-A65FB6639F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11/27/2021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ED14B6A-D31E-4E4E-9999-2A037F28C0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23CE0C2-879A-464E-B0C6-8927F16B48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70450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584C4B-E99A-4637-B2A5-62A92ADAB2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9C2A881-E3AF-49DA-A4B1-579A0F39FE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11/27/2021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35913B2-3613-49A3-8703-7439B1EE9C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C282779-E726-41E8-A702-F4E40F1369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2866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2118B78-BCE9-4DA8-80F2-24A4C0524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11/27/2021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5BF5D5-4750-4FE3-AE67-46C67F70B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6C7EBF-F997-4A98-BFCB-A2F2CFCE84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27984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90F86B-DE1B-47E5-AF1E-F1E43D126D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839149-F5C9-4A3E-B1F1-64AC32A8C4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0B49737-FC39-46B3-AA8E-88ED0BBE3D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70A5A9-3EC5-49B2-BB5D-3ADB82122D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11/27/2021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834B9C-1E2F-4435-98A0-7D4AACDEAF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319B98-E521-4405-A564-3AB1026FDD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7466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F9B37F-F0AD-4E46-B21B-5C2CD91743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76602EB-C689-4796-BE01-E59E221EA91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6E3EE4-9555-4C63-94C7-F6ACA3E82D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6BCC5D-691D-47D3-874F-80E55C572C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11/27/2021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FBD8AA-F3E0-4242-98F6-9558B68AF3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ED071D-48D1-4743-B5AE-2DF6123982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08488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6F7407B-4E2C-408B-B389-F57864F2DE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F7A4D6-DEAC-485D-B330-F569F9C474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53AB30-B58C-41B9-BE13-88ED91F345A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9C5F93-887A-4481-A204-754FB144E4BE}" type="datetimeFigureOut">
              <a:rPr lang="en-US" smtClean="0"/>
              <a:t>11/27/2021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53CEE2-EF76-4032-8D9E-DB3CC52D393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B41C0C-DBC5-49B1-BED0-EED11950E2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76807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567E14-3BA2-4243-B9EA-E2C7FD4D8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8B76E8-5BCA-478B-A7D2-0147B70B10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84525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6F7407B-4E2C-408B-B389-F57864F2DE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F7A4D6-DEAC-485D-B330-F569F9C474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53AB30-B58C-41B9-BE13-88ED91F345A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53CEE2-EF76-4032-8D9E-DB3CC52D393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B41C0C-DBC5-49B1-BED0-EED11950E2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70182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emf"/><Relationship Id="rId10" Type="http://schemas.openxmlformats.org/officeDocument/2006/relationships/image" Target="../media/image18.png"/><Relationship Id="rId4" Type="http://schemas.openxmlformats.org/officeDocument/2006/relationships/image" Target="../media/image12.emf"/><Relationship Id="rId9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emf"/><Relationship Id="rId10" Type="http://schemas.openxmlformats.org/officeDocument/2006/relationships/image" Target="../media/image18.png"/><Relationship Id="rId4" Type="http://schemas.openxmlformats.org/officeDocument/2006/relationships/image" Target="../media/image12.emf"/><Relationship Id="rId9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4">
            <a:extLst>
              <a:ext uri="{FF2B5EF4-FFF2-40B4-BE49-F238E27FC236}">
                <a16:creationId xmlns:a16="http://schemas.microsoft.com/office/drawing/2014/main" id="{1D7BF903-E6F8-4C5D-84EC-8C9BF12F5F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072362"/>
            <a:ext cx="10730204" cy="4415460"/>
          </a:xfrm>
          <a:prstGeom prst="rect">
            <a:avLst/>
          </a:prstGeom>
        </p:spPr>
      </p:pic>
      <p:pic>
        <p:nvPicPr>
          <p:cNvPr id="33" name="图片 6">
            <a:extLst>
              <a:ext uri="{FF2B5EF4-FFF2-40B4-BE49-F238E27FC236}">
                <a16:creationId xmlns:a16="http://schemas.microsoft.com/office/drawing/2014/main" id="{5B0CAB89-445F-470E-840C-54C5DA35E9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3556" y="-108335"/>
            <a:ext cx="2008444" cy="2003016"/>
          </a:xfrm>
          <a:prstGeom prst="rect">
            <a:avLst/>
          </a:prstGeom>
        </p:spPr>
      </p:pic>
      <p:pic>
        <p:nvPicPr>
          <p:cNvPr id="34" name="图片 8">
            <a:extLst>
              <a:ext uri="{FF2B5EF4-FFF2-40B4-BE49-F238E27FC236}">
                <a16:creationId xmlns:a16="http://schemas.microsoft.com/office/drawing/2014/main" id="{94FBAD47-784A-4C0F-979F-57263443B87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32" y="0"/>
            <a:ext cx="3196801" cy="3211693"/>
          </a:xfrm>
          <a:prstGeom prst="rect">
            <a:avLst/>
          </a:prstGeom>
        </p:spPr>
      </p:pic>
      <p:pic>
        <p:nvPicPr>
          <p:cNvPr id="35" name="图片 15">
            <a:extLst>
              <a:ext uri="{FF2B5EF4-FFF2-40B4-BE49-F238E27FC236}">
                <a16:creationId xmlns:a16="http://schemas.microsoft.com/office/drawing/2014/main" id="{A765284F-11EF-436D-9C9D-7896B801D4D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181"/>
          <a:stretch/>
        </p:blipFill>
        <p:spPr>
          <a:xfrm>
            <a:off x="2035193" y="4761371"/>
            <a:ext cx="885808" cy="640027"/>
          </a:xfrm>
          <a:prstGeom prst="rect">
            <a:avLst/>
          </a:prstGeom>
        </p:spPr>
      </p:pic>
      <p:pic>
        <p:nvPicPr>
          <p:cNvPr id="36" name="图片 17">
            <a:extLst>
              <a:ext uri="{FF2B5EF4-FFF2-40B4-BE49-F238E27FC236}">
                <a16:creationId xmlns:a16="http://schemas.microsoft.com/office/drawing/2014/main" id="{77D7C6D6-7AA4-4EF6-ABAF-743E23FC993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4909" y="4333985"/>
            <a:ext cx="2290244" cy="1064313"/>
          </a:xfrm>
          <a:prstGeom prst="rect">
            <a:avLst/>
          </a:prstGeom>
        </p:spPr>
      </p:pic>
      <p:grpSp>
        <p:nvGrpSpPr>
          <p:cNvPr id="37" name="组合 3">
            <a:extLst>
              <a:ext uri="{FF2B5EF4-FFF2-40B4-BE49-F238E27FC236}">
                <a16:creationId xmlns:a16="http://schemas.microsoft.com/office/drawing/2014/main" id="{BC54C152-1D09-4988-AA2C-D57010631322}"/>
              </a:ext>
            </a:extLst>
          </p:cNvPr>
          <p:cNvGrpSpPr/>
          <p:nvPr/>
        </p:nvGrpSpPr>
        <p:grpSpPr>
          <a:xfrm>
            <a:off x="0" y="3698571"/>
            <a:ext cx="12198968" cy="3159429"/>
            <a:chOff x="0" y="3698571"/>
            <a:chExt cx="12198968" cy="3159429"/>
          </a:xfrm>
        </p:grpSpPr>
        <p:pic>
          <p:nvPicPr>
            <p:cNvPr id="38" name="图片 19">
              <a:extLst>
                <a:ext uri="{FF2B5EF4-FFF2-40B4-BE49-F238E27FC236}">
                  <a16:creationId xmlns:a16="http://schemas.microsoft.com/office/drawing/2014/main" id="{6587BE9E-773D-452D-81E2-07211AEE6C1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0510" y="5338507"/>
              <a:ext cx="1703070" cy="1446783"/>
            </a:xfrm>
            <a:prstGeom prst="rect">
              <a:avLst/>
            </a:prstGeom>
          </p:spPr>
        </p:pic>
        <p:pic>
          <p:nvPicPr>
            <p:cNvPr id="39" name="图片 20">
              <a:extLst>
                <a:ext uri="{FF2B5EF4-FFF2-40B4-BE49-F238E27FC236}">
                  <a16:creationId xmlns:a16="http://schemas.microsoft.com/office/drawing/2014/main" id="{7F37D3A7-2A2E-4FC7-8760-996DF282EF3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79189" y="5776804"/>
              <a:ext cx="1066800" cy="906262"/>
            </a:xfrm>
            <a:prstGeom prst="rect">
              <a:avLst/>
            </a:prstGeom>
          </p:spPr>
        </p:pic>
        <p:pic>
          <p:nvPicPr>
            <p:cNvPr id="40" name="图片 21">
              <a:extLst>
                <a:ext uri="{FF2B5EF4-FFF2-40B4-BE49-F238E27FC236}">
                  <a16:creationId xmlns:a16="http://schemas.microsoft.com/office/drawing/2014/main" id="{AC575159-D9FC-41B4-AF27-E7BB990A446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802218" y="5583980"/>
              <a:ext cx="1293782" cy="1099086"/>
            </a:xfrm>
            <a:prstGeom prst="rect">
              <a:avLst/>
            </a:prstGeom>
          </p:spPr>
        </p:pic>
        <p:pic>
          <p:nvPicPr>
            <p:cNvPr id="41" name="图片 22">
              <a:extLst>
                <a:ext uri="{FF2B5EF4-FFF2-40B4-BE49-F238E27FC236}">
                  <a16:creationId xmlns:a16="http://schemas.microsoft.com/office/drawing/2014/main" id="{6B369BAD-0E1E-4C47-9783-7172BAEC475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774018" y="5685077"/>
              <a:ext cx="1056402" cy="897428"/>
            </a:xfrm>
            <a:prstGeom prst="rect">
              <a:avLst/>
            </a:prstGeom>
          </p:spPr>
        </p:pic>
        <p:pic>
          <p:nvPicPr>
            <p:cNvPr id="42" name="图片 13">
              <a:extLst>
                <a:ext uri="{FF2B5EF4-FFF2-40B4-BE49-F238E27FC236}">
                  <a16:creationId xmlns:a16="http://schemas.microsoft.com/office/drawing/2014/main" id="{9DC54091-DCC2-4AD2-8134-50ACEEAD3A0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71944" y="3698571"/>
              <a:ext cx="3227024" cy="3086719"/>
            </a:xfrm>
            <a:prstGeom prst="rect">
              <a:avLst/>
            </a:prstGeom>
          </p:spPr>
        </p:pic>
        <p:pic>
          <p:nvPicPr>
            <p:cNvPr id="43" name="图片 23">
              <a:extLst>
                <a:ext uri="{FF2B5EF4-FFF2-40B4-BE49-F238E27FC236}">
                  <a16:creationId xmlns:a16="http://schemas.microsoft.com/office/drawing/2014/main" id="{A3D72380-9D48-4756-AFB0-BB8489517F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2569" b="8666"/>
            <a:stretch/>
          </p:blipFill>
          <p:spPr>
            <a:xfrm>
              <a:off x="0" y="6308726"/>
              <a:ext cx="12192000" cy="549274"/>
            </a:xfrm>
            <a:prstGeom prst="rect">
              <a:avLst/>
            </a:prstGeom>
          </p:spPr>
        </p:pic>
      </p:grpSp>
      <p:pic>
        <p:nvPicPr>
          <p:cNvPr id="44" name="Rita Calypso - Paper Mache">
            <a:hlinkClick r:id="" action="ppaction://media"/>
            <a:extLst>
              <a:ext uri="{FF2B5EF4-FFF2-40B4-BE49-F238E27FC236}">
                <a16:creationId xmlns:a16="http://schemas.microsoft.com/office/drawing/2014/main" id="{F1C8417D-AB61-406B-B21F-44D866442E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266145" y="-497689"/>
            <a:ext cx="609600" cy="6096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742908" y="1689410"/>
            <a:ext cx="933268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3600" b="1" cap="all" spc="0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Chủ đề 5 : LÀM QUEN VỚI HÌNH </a:t>
            </a:r>
            <a:r>
              <a:rPr lang="en-US" sz="3600" b="1" cap="all" spc="0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PHẳNG</a:t>
            </a:r>
            <a:endParaRPr lang="en-US" sz="36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文本框 22">
            <a:extLst>
              <a:ext uri="{FF2B5EF4-FFF2-40B4-BE49-F238E27FC236}">
                <a16:creationId xmlns:a16="http://schemas.microsoft.com/office/drawing/2014/main" id="{8E852256-A333-49D6-ADCD-2215C66790B1}"/>
              </a:ext>
            </a:extLst>
          </p:cNvPr>
          <p:cNvSpPr txBox="1"/>
          <p:nvPr/>
        </p:nvSpPr>
        <p:spPr>
          <a:xfrm>
            <a:off x="1462129" y="2699397"/>
            <a:ext cx="101824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dirty="0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Bài 25: ĐIỂM, ĐOẠN THẲNG, ĐƯỜNG THẲNG,</a:t>
            </a:r>
          </a:p>
          <a:p>
            <a:pPr algn="ctr"/>
            <a:r>
              <a:rPr lang="en-US" altLang="zh-CN" sz="3600" dirty="0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ĐƯỜNG CONG, BA ĐIỂM THẲNG HÀNG</a:t>
            </a:r>
            <a:endParaRPr lang="zh-CN" altLang="en-US" sz="3600" dirty="0">
              <a:solidFill>
                <a:srgbClr val="FF0000"/>
              </a:solidFill>
              <a:latin typeface="Times New Roman" panose="02020603050405020304" pitchFamily="18" charset="0"/>
              <a:ea typeface="思源黑体 CN Bold" panose="020B0800000000000000" pitchFamily="34" charset="-122"/>
              <a:cs typeface="Times New Roman" panose="02020603050405020304" pitchFamily="18" charset="0"/>
            </a:endParaRPr>
          </a:p>
        </p:txBody>
      </p:sp>
      <p:sp>
        <p:nvSpPr>
          <p:cNvPr id="18" name="文本框 22">
            <a:extLst>
              <a:ext uri="{FF2B5EF4-FFF2-40B4-BE49-F238E27FC236}">
                <a16:creationId xmlns:a16="http://schemas.microsoft.com/office/drawing/2014/main" id="{8E852256-A333-49D6-ADCD-2215C66790B1}"/>
              </a:ext>
            </a:extLst>
          </p:cNvPr>
          <p:cNvSpPr txBox="1"/>
          <p:nvPr/>
        </p:nvSpPr>
        <p:spPr>
          <a:xfrm>
            <a:off x="5449109" y="3924960"/>
            <a:ext cx="20323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TIẾT 1</a:t>
            </a:r>
            <a:endParaRPr lang="zh-CN" altLang="en-US" sz="40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ea typeface="思源黑体 CN Bold" panose="020B0800000000000000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480254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5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</p:childTnLst>
        </p:cTn>
      </p:par>
    </p:tnLst>
    <p:bldLst>
      <p:bldP spid="2" grpId="0"/>
      <p:bldP spid="17" grpId="0"/>
      <p:bldP spid="1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五角星 32"/>
          <p:cNvSpPr/>
          <p:nvPr/>
        </p:nvSpPr>
        <p:spPr>
          <a:xfrm rot="2121297">
            <a:off x="11780047" y="978714"/>
            <a:ext cx="334275" cy="375024"/>
          </a:xfrm>
          <a:prstGeom prst="star5">
            <a:avLst>
              <a:gd name="adj" fmla="val 28548"/>
              <a:gd name="hf" fmla="val 105146"/>
              <a:gd name="vf" fmla="val 110557"/>
            </a:avLst>
          </a:prstGeom>
          <a:pattFill prst="ltDnDiag">
            <a:fgClr>
              <a:srgbClr val="00B0F0"/>
            </a:fgClr>
            <a:bgClr>
              <a:srgbClr val="FCFFD9"/>
            </a:bgClr>
          </a:patt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27" name="五角星 36"/>
          <p:cNvSpPr/>
          <p:nvPr/>
        </p:nvSpPr>
        <p:spPr>
          <a:xfrm rot="2755789">
            <a:off x="9975604" y="116091"/>
            <a:ext cx="286011" cy="286011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28" name="五角星 35"/>
          <p:cNvSpPr/>
          <p:nvPr/>
        </p:nvSpPr>
        <p:spPr>
          <a:xfrm rot="19384917">
            <a:off x="10695818" y="37778"/>
            <a:ext cx="620833" cy="620833"/>
          </a:xfrm>
          <a:prstGeom prst="star5">
            <a:avLst>
              <a:gd name="adj" fmla="val 25251"/>
              <a:gd name="hf" fmla="val 105146"/>
              <a:gd name="vf" fmla="val 110557"/>
            </a:avLst>
          </a:prstGeom>
          <a:pattFill prst="ltDnDiag">
            <a:fgClr>
              <a:srgbClr val="00B050"/>
            </a:fgClr>
            <a:bgClr>
              <a:srgbClr val="FCFFD9"/>
            </a:bgClr>
          </a:patt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29" name="五角星 34"/>
          <p:cNvSpPr/>
          <p:nvPr/>
        </p:nvSpPr>
        <p:spPr>
          <a:xfrm rot="337835">
            <a:off x="11567479" y="-56956"/>
            <a:ext cx="632109" cy="632109"/>
          </a:xfrm>
          <a:prstGeom prst="star5">
            <a:avLst>
              <a:gd name="adj" fmla="val 30106"/>
              <a:gd name="hf" fmla="val 105146"/>
              <a:gd name="vf" fmla="val 110557"/>
            </a:avLst>
          </a:prstGeom>
          <a:pattFill prst="ltDnDiag">
            <a:fgClr>
              <a:srgbClr val="FFC000"/>
            </a:fgClr>
            <a:bgClr>
              <a:srgbClr val="FCFFD9"/>
            </a:bgClr>
          </a:patt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30" name="五角星 36"/>
          <p:cNvSpPr/>
          <p:nvPr/>
        </p:nvSpPr>
        <p:spPr>
          <a:xfrm rot="20248740">
            <a:off x="11665226" y="1623417"/>
            <a:ext cx="505484" cy="485649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3"/>
          <a:srcRect l="7607" t="9720" r="7737" b="54882"/>
          <a:stretch/>
        </p:blipFill>
        <p:spPr>
          <a:xfrm>
            <a:off x="-19050" y="5753100"/>
            <a:ext cx="12211050" cy="1104900"/>
          </a:xfrm>
          <a:prstGeom prst="rect">
            <a:avLst/>
          </a:prstGeom>
        </p:spPr>
      </p:pic>
      <p:pic>
        <p:nvPicPr>
          <p:cNvPr id="32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725" y="4548923"/>
            <a:ext cx="1670928" cy="218190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48016" y="4778663"/>
            <a:ext cx="1504954" cy="20793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4" name="文本框 22">
            <a:extLst>
              <a:ext uri="{FF2B5EF4-FFF2-40B4-BE49-F238E27FC236}">
                <a16:creationId xmlns:a16="http://schemas.microsoft.com/office/drawing/2014/main" id="{8E852256-A333-49D6-ADCD-2215C66790B1}"/>
              </a:ext>
            </a:extLst>
          </p:cNvPr>
          <p:cNvSpPr txBox="1"/>
          <p:nvPr/>
        </p:nvSpPr>
        <p:spPr>
          <a:xfrm>
            <a:off x="4824944" y="142973"/>
            <a:ext cx="31963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400" dirty="0" err="1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Mục</a:t>
            </a:r>
            <a:r>
              <a:rPr lang="en-US" altLang="zh-CN" sz="5400" dirty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 </a:t>
            </a:r>
            <a:r>
              <a:rPr lang="en-US" altLang="zh-CN" sz="5400" dirty="0" err="1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tiêu</a:t>
            </a:r>
            <a:endParaRPr lang="zh-CN" altLang="en-US" sz="5400" dirty="0">
              <a:solidFill>
                <a:srgbClr val="FF0000"/>
              </a:solidFill>
              <a:latin typeface="iCiel Cadena" panose="02000503000000020004" pitchFamily="2" charset="0"/>
              <a:ea typeface="思源黑体 CN Bold" panose="020B0800000000000000" pitchFamily="34" charset="-122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C28F713-904E-4259-9070-57BE1EFD4B24}"/>
              </a:ext>
            </a:extLst>
          </p:cNvPr>
          <p:cNvGrpSpPr/>
          <p:nvPr/>
        </p:nvGrpSpPr>
        <p:grpSpPr>
          <a:xfrm>
            <a:off x="1013200" y="1132318"/>
            <a:ext cx="10056923" cy="714672"/>
            <a:chOff x="774356" y="888444"/>
            <a:chExt cx="10056923" cy="714672"/>
          </a:xfrm>
        </p:grpSpPr>
        <p:grpSp>
          <p:nvGrpSpPr>
            <p:cNvPr id="6" name="Group 5"/>
            <p:cNvGrpSpPr/>
            <p:nvPr/>
          </p:nvGrpSpPr>
          <p:grpSpPr>
            <a:xfrm>
              <a:off x="774356" y="888444"/>
              <a:ext cx="1085297" cy="714672"/>
              <a:chOff x="2485459" y="1975436"/>
              <a:chExt cx="1772914" cy="1393004"/>
            </a:xfrm>
          </p:grpSpPr>
          <p:pic>
            <p:nvPicPr>
              <p:cNvPr id="15" name="图片 6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85459" y="1975436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16" name="图片 2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74444" y="2576026"/>
                <a:ext cx="341348" cy="792414"/>
              </a:xfrm>
              <a:prstGeom prst="rect">
                <a:avLst/>
              </a:prstGeom>
            </p:spPr>
          </p:pic>
          <p:pic>
            <p:nvPicPr>
              <p:cNvPr id="18" name="图片 9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69695" y="2331298"/>
                <a:ext cx="596041" cy="841269"/>
              </a:xfrm>
              <a:prstGeom prst="rect">
                <a:avLst/>
              </a:prstGeom>
            </p:spPr>
          </p:pic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14B26D2C-1BC9-4238-BC4C-795267AEDD6F}"/>
                </a:ext>
              </a:extLst>
            </p:cNvPr>
            <p:cNvSpPr txBox="1"/>
            <p:nvPr/>
          </p:nvSpPr>
          <p:spPr>
            <a:xfrm>
              <a:off x="1926199" y="1077832"/>
              <a:ext cx="890508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Biết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thế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nào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điểm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đoạn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thẳng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4C1EF139-4416-44FF-AC02-49D6B4DBE8EA}"/>
              </a:ext>
            </a:extLst>
          </p:cNvPr>
          <p:cNvGrpSpPr/>
          <p:nvPr/>
        </p:nvGrpSpPr>
        <p:grpSpPr>
          <a:xfrm>
            <a:off x="1766889" y="2356362"/>
            <a:ext cx="10209001" cy="755486"/>
            <a:chOff x="752655" y="2065203"/>
            <a:chExt cx="10209001" cy="755486"/>
          </a:xfrm>
        </p:grpSpPr>
        <p:grpSp>
          <p:nvGrpSpPr>
            <p:cNvPr id="22" name="Group 21"/>
            <p:cNvGrpSpPr/>
            <p:nvPr/>
          </p:nvGrpSpPr>
          <p:grpSpPr>
            <a:xfrm>
              <a:off x="752655" y="2065203"/>
              <a:ext cx="1085297" cy="714672"/>
              <a:chOff x="5056546" y="1975436"/>
              <a:chExt cx="1772914" cy="1393004"/>
            </a:xfrm>
          </p:grpSpPr>
          <p:pic>
            <p:nvPicPr>
              <p:cNvPr id="14" name="图片 11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56546" y="1975436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17" name="图片 3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69550" y="2383789"/>
                <a:ext cx="455161" cy="736288"/>
              </a:xfrm>
              <a:prstGeom prst="rect">
                <a:avLst/>
              </a:prstGeom>
            </p:spPr>
          </p:pic>
          <p:pic>
            <p:nvPicPr>
              <p:cNvPr id="20" name="图片 5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42409" y="2576026"/>
                <a:ext cx="469353" cy="792414"/>
              </a:xfrm>
              <a:prstGeom prst="rect">
                <a:avLst/>
              </a:prstGeom>
            </p:spPr>
          </p:pic>
        </p:grp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D4F928FB-968A-4666-9173-178A617D7C9E}"/>
                </a:ext>
              </a:extLst>
            </p:cNvPr>
            <p:cNvSpPr txBox="1"/>
            <p:nvPr/>
          </p:nvSpPr>
          <p:spPr>
            <a:xfrm>
              <a:off x="2056576" y="2297469"/>
              <a:ext cx="890508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Đọc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tên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được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điểm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đoạn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thẳng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cho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trước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24926BE0-6FEB-4035-95CC-8282BD1C87A0}"/>
              </a:ext>
            </a:extLst>
          </p:cNvPr>
          <p:cNvGrpSpPr/>
          <p:nvPr/>
        </p:nvGrpSpPr>
        <p:grpSpPr>
          <a:xfrm>
            <a:off x="2780136" y="3669721"/>
            <a:ext cx="10210371" cy="714672"/>
            <a:chOff x="778314" y="3315253"/>
            <a:chExt cx="10210371" cy="714672"/>
          </a:xfrm>
        </p:grpSpPr>
        <p:grpSp>
          <p:nvGrpSpPr>
            <p:cNvPr id="23" name="Group 22"/>
            <p:cNvGrpSpPr/>
            <p:nvPr/>
          </p:nvGrpSpPr>
          <p:grpSpPr>
            <a:xfrm>
              <a:off x="778314" y="3315253"/>
              <a:ext cx="1085297" cy="714672"/>
              <a:chOff x="8317164" y="2100522"/>
              <a:chExt cx="1772914" cy="1393004"/>
            </a:xfrm>
          </p:grpSpPr>
          <p:pic>
            <p:nvPicPr>
              <p:cNvPr id="13" name="图片 12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317164" y="2100522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19" name="图片 10"/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539363" y="2383789"/>
                <a:ext cx="560164" cy="826471"/>
              </a:xfrm>
              <a:prstGeom prst="rect">
                <a:avLst/>
              </a:prstGeom>
            </p:spPr>
          </p:pic>
          <p:pic>
            <p:nvPicPr>
              <p:cNvPr id="21" name="图片 13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202645" y="2582875"/>
                <a:ext cx="560786" cy="865560"/>
              </a:xfrm>
              <a:prstGeom prst="rect">
                <a:avLst/>
              </a:prstGeom>
            </p:spPr>
          </p:pic>
        </p:grp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4EB37731-1288-4647-AC02-0AF79C340C8B}"/>
                </a:ext>
              </a:extLst>
            </p:cNvPr>
            <p:cNvSpPr txBox="1"/>
            <p:nvPr/>
          </p:nvSpPr>
          <p:spPr>
            <a:xfrm>
              <a:off x="2083605" y="3501646"/>
              <a:ext cx="890508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Đo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được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độ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dài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một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đoạn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thẳng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1241041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66CCFF"/>
                                      </p:to>
                                    </p:animClr>
                                    <p:animClr clrSpc="rgb" dir="cw">
                                      <p:cBhvr>
                                        <p:cTn id="15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CCFF"/>
                                      </p:to>
                                    </p:animClr>
                                    <p:set>
                                      <p:cBhvr>
                                        <p:cTn id="16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animClr clrSpc="rgb" dir="cw">
                                      <p:cBhvr>
                                        <p:cTn id="23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24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animClr clrSpc="rgb" dir="cw">
                                      <p:cBhvr>
                                        <p:cTn id="31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set>
                                      <p:cBhvr>
                                        <p:cTn id="32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8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9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0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6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animClr clrSpc="rgb" dir="cw">
                                      <p:cBhvr>
                                        <p:cTn id="47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48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32" presetClass="emph" presetSubtype="0" repeatCount="99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2" presetID="32" presetClass="emph" presetSubtype="0" repeatCount="99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000"/>
                            </p:stCondLst>
                            <p:childTnLst>
                              <p:par>
                                <p:cTn id="7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bldLvl="0" animBg="1"/>
      <p:bldP spid="25" grpId="1" bldLvl="0" animBg="1"/>
      <p:bldP spid="27" grpId="0" bldLvl="0" animBg="1"/>
      <p:bldP spid="27" grpId="1" bldLvl="0" animBg="1"/>
      <p:bldP spid="28" grpId="0" bldLvl="0" animBg="1"/>
      <p:bldP spid="28" grpId="1" bldLvl="0" animBg="1"/>
      <p:bldP spid="29" grpId="0" bldLvl="0" animBg="1"/>
      <p:bldP spid="29" grpId="1" bldLvl="0" animBg="1"/>
      <p:bldP spid="30" grpId="0" bldLvl="0" animBg="1"/>
      <p:bldP spid="30" grpId="1" bldLvl="0" animBg="1"/>
      <p:bldP spid="2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19" t="32614" r="21057" b="18145"/>
          <a:stretch/>
        </p:blipFill>
        <p:spPr bwMode="auto">
          <a:xfrm>
            <a:off x="2723166" y="1923144"/>
            <a:ext cx="7438595" cy="3602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973" y="932544"/>
            <a:ext cx="2451194" cy="99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7603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3490" b="89063" l="32868" r="73309">
                        <a14:foregroundMark x1="66324" y1="65885" x2="66324" y2="65885"/>
                        <a14:foregroundMark x1="64926" y1="65625" x2="64926" y2="65625"/>
                        <a14:foregroundMark x1="65882" y1="65885" x2="65882" y2="65885"/>
                        <a14:foregroundMark x1="65515" y1="65495" x2="65515" y2="65495"/>
                        <a14:foregroundMark x1="65074" y1="64844" x2="65074" y2="64844"/>
                        <a14:foregroundMark x1="64926" y1="64453" x2="64926" y2="64453"/>
                        <a14:foregroundMark x1="64926" y1="64453" x2="64926" y2="64453"/>
                        <a14:foregroundMark x1="65074" y1="64844" x2="65074" y2="64844"/>
                        <a14:foregroundMark x1="65515" y1="66797" x2="65515" y2="667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118" t="45416" r="27176" b="14584"/>
          <a:stretch/>
        </p:blipFill>
        <p:spPr bwMode="auto">
          <a:xfrm>
            <a:off x="3450768" y="581566"/>
            <a:ext cx="7132753" cy="39580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F75BC83-C195-45A6-BA36-9FA130BD4C2A}"/>
              </a:ext>
            </a:extLst>
          </p:cNvPr>
          <p:cNvSpPr txBox="1"/>
          <p:nvPr/>
        </p:nvSpPr>
        <p:spPr>
          <a:xfrm>
            <a:off x="501620" y="4169748"/>
            <a:ext cx="714740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1. Kể tên các điểm có trong hình vẽ:</a:t>
            </a:r>
            <a:endParaRPr lang="en-US" sz="3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F75BC83-C195-45A6-BA36-9FA130BD4C2A}"/>
              </a:ext>
            </a:extLst>
          </p:cNvPr>
          <p:cNvSpPr txBox="1"/>
          <p:nvPr/>
        </p:nvSpPr>
        <p:spPr>
          <a:xfrm>
            <a:off x="501620" y="4836932"/>
            <a:ext cx="11260304" cy="14784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2. Kể tên các đoạn thẳng trong hình vẽ: </a:t>
            </a:r>
          </a:p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đoạn thẳng AB, đoạn thẳng CD</a:t>
            </a:r>
          </a:p>
        </p:txBody>
      </p:sp>
      <p:sp>
        <p:nvSpPr>
          <p:cNvPr id="8" name="Oval 7"/>
          <p:cNvSpPr/>
          <p:nvPr/>
        </p:nvSpPr>
        <p:spPr>
          <a:xfrm>
            <a:off x="2014323" y="1534673"/>
            <a:ext cx="609600" cy="6096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Arial" pitchFamily="34" charset="0"/>
                <a:cs typeface="Arial" pitchFamily="34" charset="0"/>
              </a:rPr>
              <a:t>1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386116E-C655-4397-81B3-C77AB8ADD2E1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95123" y="420176"/>
            <a:ext cx="2655645" cy="98578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F75BC83-C195-45A6-BA36-9FA130BD4C2A}"/>
              </a:ext>
            </a:extLst>
          </p:cNvPr>
          <p:cNvSpPr txBox="1"/>
          <p:nvPr/>
        </p:nvSpPr>
        <p:spPr>
          <a:xfrm>
            <a:off x="7649029" y="4167668"/>
            <a:ext cx="330112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A, B, C, D, H, G.</a:t>
            </a:r>
          </a:p>
        </p:txBody>
      </p:sp>
    </p:spTree>
    <p:extLst>
      <p:ext uri="{BB962C8B-B14F-4D97-AF65-F5344CB8AC3E}">
        <p14:creationId xmlns:p14="http://schemas.microsoft.com/office/powerpoint/2010/main" val="3003896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8" grpId="0" animBg="1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159589" y="272366"/>
            <a:ext cx="8579497" cy="609600"/>
            <a:chOff x="228600" y="190500"/>
            <a:chExt cx="8579497" cy="609600"/>
          </a:xfrm>
        </p:grpSpPr>
        <p:sp>
          <p:nvSpPr>
            <p:cNvPr id="4" name="Rounded Rectangle 3"/>
            <p:cNvSpPr/>
            <p:nvPr/>
          </p:nvSpPr>
          <p:spPr>
            <a:xfrm>
              <a:off x="649514" y="228600"/>
              <a:ext cx="8158583" cy="533400"/>
            </a:xfrm>
            <a:prstGeom prst="roundRect">
              <a:avLst/>
            </a:pr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US" sz="3200" b="1" dirty="0">
                  <a:solidFill>
                    <a:srgbClr val="008000"/>
                  </a:solidFill>
                  <a:latin typeface="Arial" pitchFamily="34" charset="0"/>
                  <a:cs typeface="Arial" pitchFamily="34" charset="0"/>
                </a:rPr>
                <a:t>Kể tên các đoạn thẳng có trong hình vẽ.</a:t>
              </a:r>
            </a:p>
          </p:txBody>
        </p:sp>
        <p:sp>
          <p:nvSpPr>
            <p:cNvPr id="5" name="Oval 4"/>
            <p:cNvSpPr/>
            <p:nvPr/>
          </p:nvSpPr>
          <p:spPr>
            <a:xfrm>
              <a:off x="228600" y="190500"/>
              <a:ext cx="609600" cy="60960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latin typeface="Arial" pitchFamily="34" charset="0"/>
                  <a:cs typeface="Arial" pitchFamily="34" charset="0"/>
                </a:rPr>
                <a:t>2</a:t>
              </a:r>
            </a:p>
          </p:txBody>
        </p:sp>
      </p:grp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23" t="40000" r="55711" b="27823"/>
          <a:stretch/>
        </p:blipFill>
        <p:spPr bwMode="auto">
          <a:xfrm>
            <a:off x="1596587" y="867236"/>
            <a:ext cx="2625213" cy="23538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32" t="40000" r="20941" b="27823"/>
          <a:stretch/>
        </p:blipFill>
        <p:spPr bwMode="auto">
          <a:xfrm>
            <a:off x="6255657" y="996957"/>
            <a:ext cx="4032209" cy="23538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159589" y="3350800"/>
            <a:ext cx="4312297" cy="2324285"/>
          </a:xfrm>
          <a:prstGeom prst="roundRect">
            <a:avLst/>
          </a:prstGeom>
          <a:noFill/>
          <a:ln w="28575">
            <a:solidFill>
              <a:srgbClr val="FFC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F75BC83-C195-45A6-BA36-9FA130BD4C2A}"/>
              </a:ext>
            </a:extLst>
          </p:cNvPr>
          <p:cNvSpPr txBox="1"/>
          <p:nvPr/>
        </p:nvSpPr>
        <p:spPr>
          <a:xfrm>
            <a:off x="1524017" y="3481890"/>
            <a:ext cx="3994620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Hình a: </a:t>
            </a:r>
          </a:p>
          <a:p>
            <a:pPr marL="457200" indent="-457200">
              <a:buFontTx/>
              <a:buChar char="-"/>
            </a:pP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Đoạn thẳng MN </a:t>
            </a:r>
          </a:p>
          <a:p>
            <a:pPr marL="457200" indent="-457200">
              <a:buFontTx/>
              <a:buChar char="-"/>
            </a:pP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Đoạn thẳng NP</a:t>
            </a:r>
          </a:p>
          <a:p>
            <a:pPr marL="457200" indent="-457200">
              <a:buFontTx/>
              <a:buChar char="-"/>
            </a:pP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Đoạn thẳng PN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6244351" y="3350800"/>
            <a:ext cx="4312297" cy="2324285"/>
          </a:xfrm>
          <a:prstGeom prst="roundRect">
            <a:avLst/>
          </a:prstGeom>
          <a:noFill/>
          <a:ln w="28575">
            <a:solidFill>
              <a:srgbClr val="FFC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F75BC83-C195-45A6-BA36-9FA130BD4C2A}"/>
              </a:ext>
            </a:extLst>
          </p:cNvPr>
          <p:cNvSpPr txBox="1"/>
          <p:nvPr/>
        </p:nvSpPr>
        <p:spPr>
          <a:xfrm>
            <a:off x="6608779" y="3481890"/>
            <a:ext cx="3994620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Hình b: </a:t>
            </a:r>
          </a:p>
          <a:p>
            <a:pPr marL="457200" indent="-457200">
              <a:buFontTx/>
              <a:buChar char="-"/>
            </a:pP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Đoạn thẳng AB </a:t>
            </a:r>
          </a:p>
          <a:p>
            <a:pPr marL="457200" indent="-457200">
              <a:buFontTx/>
              <a:buChar char="-"/>
            </a:pP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Đoạn thẳng BC</a:t>
            </a:r>
          </a:p>
          <a:p>
            <a:pPr marL="457200" indent="-457200">
              <a:buFontTx/>
              <a:buChar char="-"/>
            </a:pP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Đoạn thẳng CD</a:t>
            </a:r>
          </a:p>
        </p:txBody>
      </p:sp>
    </p:spTree>
    <p:extLst>
      <p:ext uri="{BB962C8B-B14F-4D97-AF65-F5344CB8AC3E}">
        <p14:creationId xmlns:p14="http://schemas.microsoft.com/office/powerpoint/2010/main" val="1222791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159589" y="272366"/>
            <a:ext cx="1583611" cy="609600"/>
            <a:chOff x="228600" y="190500"/>
            <a:chExt cx="1583611" cy="609600"/>
          </a:xfrm>
        </p:grpSpPr>
        <p:sp>
          <p:nvSpPr>
            <p:cNvPr id="4" name="Rounded Rectangle 3"/>
            <p:cNvSpPr/>
            <p:nvPr/>
          </p:nvSpPr>
          <p:spPr>
            <a:xfrm>
              <a:off x="649514" y="228600"/>
              <a:ext cx="1162697" cy="533400"/>
            </a:xfrm>
            <a:prstGeom prst="roundRect">
              <a:avLst/>
            </a:pr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US" sz="3200" b="1" dirty="0">
                  <a:solidFill>
                    <a:srgbClr val="008000"/>
                  </a:solidFill>
                  <a:latin typeface="Arial" pitchFamily="34" charset="0"/>
                  <a:cs typeface="Arial" pitchFamily="34" charset="0"/>
                </a:rPr>
                <a:t>Số?</a:t>
              </a:r>
            </a:p>
          </p:txBody>
        </p:sp>
        <p:sp>
          <p:nvSpPr>
            <p:cNvPr id="5" name="Oval 4"/>
            <p:cNvSpPr/>
            <p:nvPr/>
          </p:nvSpPr>
          <p:spPr>
            <a:xfrm>
              <a:off x="228600" y="190500"/>
              <a:ext cx="609600" cy="60960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latin typeface="Arial" pitchFamily="34" charset="0"/>
                  <a:cs typeface="Arial" pitchFamily="34" charset="0"/>
                </a:rPr>
                <a:t>3</a:t>
              </a:r>
            </a:p>
          </p:txBody>
        </p:sp>
      </p:grpSp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9870" b="75391" l="66103" r="77868">
                        <a14:foregroundMark x1="70882" y1="58333" x2="73235" y2="578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151" t="50000" r="22117" b="25000"/>
          <a:stretch/>
        </p:blipFill>
        <p:spPr bwMode="auto">
          <a:xfrm>
            <a:off x="10298098" y="2388880"/>
            <a:ext cx="1733855" cy="20864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F75BC83-C195-45A6-BA36-9FA130BD4C2A}"/>
              </a:ext>
            </a:extLst>
          </p:cNvPr>
          <p:cNvSpPr txBox="1"/>
          <p:nvPr/>
        </p:nvSpPr>
        <p:spPr>
          <a:xfrm>
            <a:off x="1233836" y="4475308"/>
            <a:ext cx="7147409" cy="7397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Đoạn thẳng AB dài </a:t>
            </a:r>
            <a:r>
              <a:rPr lang="en-US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5 cm.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539981" y="3077941"/>
            <a:ext cx="9480331" cy="893379"/>
            <a:chOff x="3196229" y="3187211"/>
            <a:chExt cx="9480331" cy="893379"/>
          </a:xfrm>
        </p:grpSpPr>
        <p:sp>
          <p:nvSpPr>
            <p:cNvPr id="17" name="Rectangle 16"/>
            <p:cNvSpPr/>
            <p:nvPr/>
          </p:nvSpPr>
          <p:spPr>
            <a:xfrm>
              <a:off x="3196229" y="3187211"/>
              <a:ext cx="9480331" cy="893379"/>
            </a:xfrm>
            <a:prstGeom prst="rect">
              <a:avLst/>
            </a:prstGeom>
            <a:solidFill>
              <a:srgbClr val="FF99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8" name="Straight Connector 17"/>
            <p:cNvCxnSpPr/>
            <p:nvPr/>
          </p:nvCxnSpPr>
          <p:spPr>
            <a:xfrm>
              <a:off x="3410712" y="3188896"/>
              <a:ext cx="0" cy="221816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4005072" y="3187211"/>
              <a:ext cx="0" cy="221816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4005072" y="3188896"/>
              <a:ext cx="0" cy="221816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>
              <a:off x="4599432" y="3187211"/>
              <a:ext cx="0" cy="221816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5193792" y="3187211"/>
              <a:ext cx="0" cy="221816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5788152" y="3188896"/>
              <a:ext cx="0" cy="221816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6382512" y="3188896"/>
              <a:ext cx="0" cy="221816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6976872" y="3187211"/>
              <a:ext cx="0" cy="221816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7571232" y="3188896"/>
              <a:ext cx="0" cy="221816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8165592" y="3188896"/>
              <a:ext cx="0" cy="221816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>
              <a:off x="8759952" y="3187211"/>
              <a:ext cx="0" cy="221816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9354312" y="3188896"/>
              <a:ext cx="0" cy="221816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>
              <a:off x="9948672" y="3188896"/>
              <a:ext cx="0" cy="221816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>
              <a:off x="10543032" y="3187211"/>
              <a:ext cx="0" cy="221816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>
              <a:off x="11137392" y="3188896"/>
              <a:ext cx="0" cy="221816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11731752" y="3187211"/>
              <a:ext cx="0" cy="221816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4" name="TextBox 33"/>
            <p:cNvSpPr txBox="1"/>
            <p:nvPr/>
          </p:nvSpPr>
          <p:spPr>
            <a:xfrm>
              <a:off x="3196229" y="3559300"/>
              <a:ext cx="81381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0 cm</a:t>
              </a: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3863741" y="3559300"/>
              <a:ext cx="39736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1</a:t>
              </a: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4400750" y="3559300"/>
              <a:ext cx="39736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2</a:t>
              </a: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4995110" y="3559300"/>
              <a:ext cx="39736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3</a:t>
              </a: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5589470" y="3559300"/>
              <a:ext cx="39736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4</a:t>
              </a: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6183830" y="3559300"/>
              <a:ext cx="39736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5</a:t>
              </a: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6765120" y="3559300"/>
              <a:ext cx="39736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6</a:t>
              </a: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7346410" y="3559300"/>
              <a:ext cx="39736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7</a:t>
              </a: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7966910" y="3559300"/>
              <a:ext cx="39736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8</a:t>
              </a: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9155630" y="3553897"/>
              <a:ext cx="49665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10</a:t>
              </a: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8587410" y="3545596"/>
              <a:ext cx="39736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9</a:t>
              </a: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9749989" y="3545596"/>
              <a:ext cx="56314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11</a:t>
              </a: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10344350" y="3553897"/>
              <a:ext cx="56314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12</a:t>
              </a: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10916496" y="3541364"/>
              <a:ext cx="57229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13</a:t>
              </a: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11527851" y="3541364"/>
              <a:ext cx="54222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14</a:t>
              </a:r>
            </a:p>
          </p:txBody>
        </p:sp>
        <p:cxnSp>
          <p:nvCxnSpPr>
            <p:cNvPr id="49" name="Straight Connector 48"/>
            <p:cNvCxnSpPr/>
            <p:nvPr/>
          </p:nvCxnSpPr>
          <p:spPr>
            <a:xfrm>
              <a:off x="12326112" y="3187211"/>
              <a:ext cx="0" cy="221816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50" name="TextBox 49"/>
            <p:cNvSpPr txBox="1"/>
            <p:nvPr/>
          </p:nvSpPr>
          <p:spPr>
            <a:xfrm>
              <a:off x="12120674" y="3538245"/>
              <a:ext cx="54222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15</a:t>
              </a:r>
            </a:p>
          </p:txBody>
        </p:sp>
      </p:grpSp>
      <p:cxnSp>
        <p:nvCxnSpPr>
          <p:cNvPr id="51" name="Straight Connector 50"/>
          <p:cNvCxnSpPr/>
          <p:nvPr/>
        </p:nvCxnSpPr>
        <p:spPr>
          <a:xfrm>
            <a:off x="755132" y="3002686"/>
            <a:ext cx="2971132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2" name="TextBox 51"/>
          <p:cNvSpPr txBox="1"/>
          <p:nvPr/>
        </p:nvSpPr>
        <p:spPr>
          <a:xfrm>
            <a:off x="1517200" y="2352957"/>
            <a:ext cx="12162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5 cm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3527582" y="2352956"/>
            <a:ext cx="6204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519012" y="2352957"/>
            <a:ext cx="6204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7F75BC83-C195-45A6-BA36-9FA130BD4C2A}"/>
              </a:ext>
            </a:extLst>
          </p:cNvPr>
          <p:cNvSpPr txBox="1"/>
          <p:nvPr/>
        </p:nvSpPr>
        <p:spPr>
          <a:xfrm>
            <a:off x="1233836" y="1265578"/>
            <a:ext cx="977628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Dùng thước đo độ dài đoạn thẳng (theo mẫu)</a:t>
            </a:r>
            <a:endParaRPr lang="en-US" sz="3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6520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52" grpId="0"/>
      <p:bldP spid="53" grpId="0"/>
      <p:bldP spid="54" grpId="0"/>
      <p:bldP spid="5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159589" y="272366"/>
            <a:ext cx="1583611" cy="609600"/>
            <a:chOff x="228600" y="190500"/>
            <a:chExt cx="1583611" cy="609600"/>
          </a:xfrm>
        </p:grpSpPr>
        <p:sp>
          <p:nvSpPr>
            <p:cNvPr id="4" name="Rounded Rectangle 3"/>
            <p:cNvSpPr/>
            <p:nvPr/>
          </p:nvSpPr>
          <p:spPr>
            <a:xfrm>
              <a:off x="649514" y="228600"/>
              <a:ext cx="1162697" cy="533400"/>
            </a:xfrm>
            <a:prstGeom prst="roundRect">
              <a:avLst/>
            </a:pr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US" sz="3200" b="1" dirty="0">
                  <a:solidFill>
                    <a:srgbClr val="008000"/>
                  </a:solidFill>
                  <a:latin typeface="Arial" pitchFamily="34" charset="0"/>
                  <a:cs typeface="Arial" pitchFamily="34" charset="0"/>
                </a:rPr>
                <a:t>Số?</a:t>
              </a:r>
            </a:p>
          </p:txBody>
        </p:sp>
        <p:sp>
          <p:nvSpPr>
            <p:cNvPr id="5" name="Oval 4"/>
            <p:cNvSpPr/>
            <p:nvPr/>
          </p:nvSpPr>
          <p:spPr>
            <a:xfrm>
              <a:off x="228600" y="190500"/>
              <a:ext cx="609600" cy="60960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latin typeface="Arial" pitchFamily="34" charset="0"/>
                  <a:cs typeface="Arial" pitchFamily="34" charset="0"/>
                </a:rPr>
                <a:t>3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7F75BC83-C195-45A6-BA36-9FA130BD4C2A}"/>
              </a:ext>
            </a:extLst>
          </p:cNvPr>
          <p:cNvSpPr txBox="1"/>
          <p:nvPr/>
        </p:nvSpPr>
        <p:spPr>
          <a:xfrm>
            <a:off x="227307" y="2785634"/>
            <a:ext cx="714740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Đoạn thẳng MN dài        cm.</a:t>
            </a:r>
            <a:endParaRPr lang="en-US" sz="3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F75BC83-C195-45A6-BA36-9FA130BD4C2A}"/>
              </a:ext>
            </a:extLst>
          </p:cNvPr>
          <p:cNvSpPr txBox="1"/>
          <p:nvPr/>
        </p:nvSpPr>
        <p:spPr>
          <a:xfrm>
            <a:off x="457652" y="5381749"/>
            <a:ext cx="582306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Đoạn thẳng PQ dài         cm.</a:t>
            </a:r>
            <a:endParaRPr lang="en-US" sz="3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4282065" y="2864522"/>
            <a:ext cx="640080" cy="641754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4399228" y="5476370"/>
            <a:ext cx="640080" cy="641754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4374021" y="5456393"/>
            <a:ext cx="640080" cy="641754"/>
          </a:xfrm>
          <a:prstGeom prst="roundRect">
            <a:avLst/>
          </a:prstGeom>
          <a:noFill/>
          <a:ln w="28575"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4243062" y="2864522"/>
            <a:ext cx="640080" cy="641754"/>
          </a:xfrm>
          <a:prstGeom prst="roundRect">
            <a:avLst/>
          </a:prstGeom>
          <a:noFill/>
          <a:ln w="28575"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242501" y="1840443"/>
            <a:ext cx="9480331" cy="893379"/>
            <a:chOff x="3196229" y="3187211"/>
            <a:chExt cx="9480331" cy="893379"/>
          </a:xfrm>
        </p:grpSpPr>
        <p:sp>
          <p:nvSpPr>
            <p:cNvPr id="14" name="Rectangle 13"/>
            <p:cNvSpPr/>
            <p:nvPr/>
          </p:nvSpPr>
          <p:spPr>
            <a:xfrm>
              <a:off x="3196229" y="3187211"/>
              <a:ext cx="9480331" cy="893379"/>
            </a:xfrm>
            <a:prstGeom prst="rect">
              <a:avLst/>
            </a:prstGeom>
            <a:solidFill>
              <a:srgbClr val="FF99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5" name="Straight Connector 14"/>
            <p:cNvCxnSpPr/>
            <p:nvPr/>
          </p:nvCxnSpPr>
          <p:spPr>
            <a:xfrm>
              <a:off x="3410712" y="3188896"/>
              <a:ext cx="0" cy="221816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4005072" y="3187211"/>
              <a:ext cx="0" cy="221816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4005072" y="3188896"/>
              <a:ext cx="0" cy="221816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4599432" y="3187211"/>
              <a:ext cx="0" cy="221816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193792" y="3187211"/>
              <a:ext cx="0" cy="221816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5788152" y="3188896"/>
              <a:ext cx="0" cy="221816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>
              <a:off x="6382512" y="3188896"/>
              <a:ext cx="0" cy="221816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6976872" y="3187211"/>
              <a:ext cx="0" cy="221816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7571232" y="3188896"/>
              <a:ext cx="0" cy="221816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8165592" y="3188896"/>
              <a:ext cx="0" cy="221816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8759952" y="3187211"/>
              <a:ext cx="0" cy="221816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9354312" y="3188896"/>
              <a:ext cx="0" cy="221816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9948672" y="3188896"/>
              <a:ext cx="0" cy="221816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>
              <a:off x="10543032" y="3187211"/>
              <a:ext cx="0" cy="221816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11137392" y="3188896"/>
              <a:ext cx="0" cy="221816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>
              <a:off x="11731752" y="3187211"/>
              <a:ext cx="0" cy="221816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1" name="TextBox 30"/>
            <p:cNvSpPr txBox="1"/>
            <p:nvPr/>
          </p:nvSpPr>
          <p:spPr>
            <a:xfrm>
              <a:off x="3196229" y="3559300"/>
              <a:ext cx="81381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0 cm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3863741" y="3559300"/>
              <a:ext cx="39736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1</a:t>
              </a: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4400750" y="3559300"/>
              <a:ext cx="39736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2</a:t>
              </a: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4995110" y="3559300"/>
              <a:ext cx="39736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3</a:t>
              </a: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5589470" y="3559300"/>
              <a:ext cx="39736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4</a:t>
              </a: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6183830" y="3559300"/>
              <a:ext cx="39736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5</a:t>
              </a: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6765120" y="3559300"/>
              <a:ext cx="39736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6</a:t>
              </a: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7346410" y="3559300"/>
              <a:ext cx="39736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7</a:t>
              </a: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7966910" y="3559300"/>
              <a:ext cx="39736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8</a:t>
              </a: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9155630" y="3553897"/>
              <a:ext cx="49665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10</a:t>
              </a: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8587410" y="3545596"/>
              <a:ext cx="39736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9</a:t>
              </a: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9749989" y="3545596"/>
              <a:ext cx="56314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11</a:t>
              </a: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10344350" y="3553897"/>
              <a:ext cx="56314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12</a:t>
              </a: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10916496" y="3541364"/>
              <a:ext cx="57229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13</a:t>
              </a: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11527851" y="3541364"/>
              <a:ext cx="54222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14</a:t>
              </a:r>
            </a:p>
          </p:txBody>
        </p:sp>
        <p:cxnSp>
          <p:nvCxnSpPr>
            <p:cNvPr id="46" name="Straight Connector 45"/>
            <p:cNvCxnSpPr/>
            <p:nvPr/>
          </p:nvCxnSpPr>
          <p:spPr>
            <a:xfrm>
              <a:off x="12326112" y="3187211"/>
              <a:ext cx="0" cy="221816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47" name="TextBox 46"/>
            <p:cNvSpPr txBox="1"/>
            <p:nvPr/>
          </p:nvSpPr>
          <p:spPr>
            <a:xfrm>
              <a:off x="12120674" y="3538245"/>
              <a:ext cx="54222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15</a:t>
              </a:r>
            </a:p>
          </p:txBody>
        </p:sp>
      </p:grpSp>
      <p:cxnSp>
        <p:nvCxnSpPr>
          <p:cNvPr id="48" name="Straight Connector 47"/>
          <p:cNvCxnSpPr/>
          <p:nvPr/>
        </p:nvCxnSpPr>
        <p:spPr>
          <a:xfrm>
            <a:off x="457652" y="1765188"/>
            <a:ext cx="4159852" cy="611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9" name="TextBox 48"/>
          <p:cNvSpPr txBox="1"/>
          <p:nvPr/>
        </p:nvSpPr>
        <p:spPr>
          <a:xfrm>
            <a:off x="1816872" y="1115459"/>
            <a:ext cx="21848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7 cm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4419632" y="1125041"/>
            <a:ext cx="6204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221532" y="1115459"/>
            <a:ext cx="6204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M</a:t>
            </a:r>
          </a:p>
        </p:txBody>
      </p:sp>
      <p:grpSp>
        <p:nvGrpSpPr>
          <p:cNvPr id="53" name="Group 52"/>
          <p:cNvGrpSpPr/>
          <p:nvPr/>
        </p:nvGrpSpPr>
        <p:grpSpPr>
          <a:xfrm>
            <a:off x="321316" y="4337435"/>
            <a:ext cx="9480331" cy="912040"/>
            <a:chOff x="3196229" y="3187211"/>
            <a:chExt cx="9480331" cy="912040"/>
          </a:xfrm>
        </p:grpSpPr>
        <p:sp>
          <p:nvSpPr>
            <p:cNvPr id="54" name="Rectangle 53"/>
            <p:cNvSpPr/>
            <p:nvPr/>
          </p:nvSpPr>
          <p:spPr>
            <a:xfrm>
              <a:off x="3196229" y="3205872"/>
              <a:ext cx="9480331" cy="893379"/>
            </a:xfrm>
            <a:prstGeom prst="rect">
              <a:avLst/>
            </a:prstGeom>
            <a:solidFill>
              <a:srgbClr val="FF99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5" name="Straight Connector 54"/>
            <p:cNvCxnSpPr/>
            <p:nvPr/>
          </p:nvCxnSpPr>
          <p:spPr>
            <a:xfrm>
              <a:off x="3410712" y="3188896"/>
              <a:ext cx="0" cy="221816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>
              <a:off x="4005072" y="3187211"/>
              <a:ext cx="0" cy="221816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>
              <a:off x="4005072" y="3188896"/>
              <a:ext cx="0" cy="221816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>
              <a:off x="4599432" y="3187211"/>
              <a:ext cx="0" cy="221816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>
              <a:off x="5193792" y="3187211"/>
              <a:ext cx="0" cy="221816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>
              <a:off x="5788152" y="3188896"/>
              <a:ext cx="0" cy="221816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>
              <a:off x="6382512" y="3188896"/>
              <a:ext cx="0" cy="221816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>
              <a:off x="6976872" y="3187211"/>
              <a:ext cx="0" cy="221816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>
              <a:off x="7571232" y="3188896"/>
              <a:ext cx="0" cy="221816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>
              <a:off x="8165592" y="3188896"/>
              <a:ext cx="0" cy="221816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>
              <a:off x="8759952" y="3187211"/>
              <a:ext cx="0" cy="221816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>
              <a:off x="9354312" y="3188896"/>
              <a:ext cx="0" cy="221816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>
              <a:off x="9948672" y="3188896"/>
              <a:ext cx="0" cy="221816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>
              <a:off x="10543032" y="3187211"/>
              <a:ext cx="0" cy="221816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>
              <a:off x="11137392" y="3188896"/>
              <a:ext cx="0" cy="221816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>
              <a:off x="11731752" y="3187211"/>
              <a:ext cx="0" cy="221816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71" name="TextBox 70"/>
            <p:cNvSpPr txBox="1"/>
            <p:nvPr/>
          </p:nvSpPr>
          <p:spPr>
            <a:xfrm>
              <a:off x="3196229" y="3559300"/>
              <a:ext cx="81381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0 cm</a:t>
              </a: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3863741" y="3559300"/>
              <a:ext cx="39736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1</a:t>
              </a: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4400750" y="3559300"/>
              <a:ext cx="39736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2</a:t>
              </a: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4995110" y="3559300"/>
              <a:ext cx="39736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3</a:t>
              </a:r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5589470" y="3559300"/>
              <a:ext cx="39736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4</a:t>
              </a: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6183830" y="3559300"/>
              <a:ext cx="39736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5</a:t>
              </a: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6765120" y="3559300"/>
              <a:ext cx="39736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6</a:t>
              </a: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7346410" y="3559300"/>
              <a:ext cx="39736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7</a:t>
              </a: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7966910" y="3559300"/>
              <a:ext cx="39736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8</a:t>
              </a: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9155630" y="3553897"/>
              <a:ext cx="49665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10</a:t>
              </a: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8587410" y="3545596"/>
              <a:ext cx="39736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9</a:t>
              </a: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9749989" y="3545596"/>
              <a:ext cx="56314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11</a:t>
              </a: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10344350" y="3553897"/>
              <a:ext cx="56314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12</a:t>
              </a: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10916496" y="3541364"/>
              <a:ext cx="57229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13</a:t>
              </a:r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11527851" y="3541364"/>
              <a:ext cx="54222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14</a:t>
              </a:r>
            </a:p>
          </p:txBody>
        </p:sp>
        <p:cxnSp>
          <p:nvCxnSpPr>
            <p:cNvPr id="86" name="Straight Connector 85"/>
            <p:cNvCxnSpPr/>
            <p:nvPr/>
          </p:nvCxnSpPr>
          <p:spPr>
            <a:xfrm>
              <a:off x="12326112" y="3187211"/>
              <a:ext cx="0" cy="221816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87" name="TextBox 86"/>
            <p:cNvSpPr txBox="1"/>
            <p:nvPr/>
          </p:nvSpPr>
          <p:spPr>
            <a:xfrm>
              <a:off x="12120674" y="3538245"/>
              <a:ext cx="54222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15</a:t>
              </a:r>
            </a:p>
          </p:txBody>
        </p:sp>
      </p:grpSp>
      <p:cxnSp>
        <p:nvCxnSpPr>
          <p:cNvPr id="88" name="Straight Connector 87"/>
          <p:cNvCxnSpPr/>
          <p:nvPr/>
        </p:nvCxnSpPr>
        <p:spPr>
          <a:xfrm>
            <a:off x="536467" y="4299502"/>
            <a:ext cx="5348572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9" name="TextBox 88"/>
          <p:cNvSpPr txBox="1"/>
          <p:nvPr/>
        </p:nvSpPr>
        <p:spPr>
          <a:xfrm>
            <a:off x="2212925" y="3612451"/>
            <a:ext cx="12998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9 cm</a:t>
            </a:r>
          </a:p>
        </p:txBody>
      </p:sp>
      <p:sp>
        <p:nvSpPr>
          <p:cNvPr id="90" name="TextBox 89"/>
          <p:cNvSpPr txBox="1"/>
          <p:nvPr/>
        </p:nvSpPr>
        <p:spPr>
          <a:xfrm>
            <a:off x="5823378" y="3622033"/>
            <a:ext cx="6204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Q</a:t>
            </a:r>
          </a:p>
        </p:txBody>
      </p:sp>
      <p:sp>
        <p:nvSpPr>
          <p:cNvPr id="91" name="TextBox 90"/>
          <p:cNvSpPr txBox="1"/>
          <p:nvPr/>
        </p:nvSpPr>
        <p:spPr>
          <a:xfrm>
            <a:off x="374991" y="3612451"/>
            <a:ext cx="6204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</a:t>
            </a:r>
          </a:p>
        </p:txBody>
      </p:sp>
    </p:spTree>
    <p:extLst>
      <p:ext uri="{BB962C8B-B14F-4D97-AF65-F5344CB8AC3E}">
        <p14:creationId xmlns:p14="http://schemas.microsoft.com/office/powerpoint/2010/main" val="3133880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 animBg="1"/>
      <p:bldP spid="9" grpId="1" animBg="1"/>
      <p:bldP spid="10" grpId="0" animBg="1"/>
      <p:bldP spid="10" grpId="1" animBg="1"/>
      <p:bldP spid="11" grpId="0"/>
      <p:bldP spid="12" grpId="0"/>
      <p:bldP spid="49" grpId="0"/>
      <p:bldP spid="50" grpId="0"/>
      <p:bldP spid="51" grpId="0"/>
      <p:bldP spid="89" grpId="0"/>
      <p:bldP spid="90" grpId="0"/>
      <p:bldP spid="9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五角星 32"/>
          <p:cNvSpPr/>
          <p:nvPr/>
        </p:nvSpPr>
        <p:spPr>
          <a:xfrm rot="2121297">
            <a:off x="11780047" y="978714"/>
            <a:ext cx="334275" cy="375024"/>
          </a:xfrm>
          <a:prstGeom prst="star5">
            <a:avLst>
              <a:gd name="adj" fmla="val 28548"/>
              <a:gd name="hf" fmla="val 105146"/>
              <a:gd name="vf" fmla="val 110557"/>
            </a:avLst>
          </a:prstGeom>
          <a:pattFill prst="ltDnDiag">
            <a:fgClr>
              <a:srgbClr val="00B0F0"/>
            </a:fgClr>
            <a:bgClr>
              <a:srgbClr val="FCFFD9"/>
            </a:bgClr>
          </a:patt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7" name="五角星 36"/>
          <p:cNvSpPr/>
          <p:nvPr/>
        </p:nvSpPr>
        <p:spPr>
          <a:xfrm rot="2755789">
            <a:off x="9975604" y="116091"/>
            <a:ext cx="286011" cy="286011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8" name="五角星 35"/>
          <p:cNvSpPr/>
          <p:nvPr/>
        </p:nvSpPr>
        <p:spPr>
          <a:xfrm rot="19384917">
            <a:off x="10695818" y="37778"/>
            <a:ext cx="620833" cy="620833"/>
          </a:xfrm>
          <a:prstGeom prst="star5">
            <a:avLst>
              <a:gd name="adj" fmla="val 25251"/>
              <a:gd name="hf" fmla="val 105146"/>
              <a:gd name="vf" fmla="val 110557"/>
            </a:avLst>
          </a:prstGeom>
          <a:pattFill prst="ltDnDiag">
            <a:fgClr>
              <a:srgbClr val="00B050"/>
            </a:fgClr>
            <a:bgClr>
              <a:srgbClr val="FCFFD9"/>
            </a:bgClr>
          </a:patt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9" name="五角星 34"/>
          <p:cNvSpPr/>
          <p:nvPr/>
        </p:nvSpPr>
        <p:spPr>
          <a:xfrm rot="337835">
            <a:off x="11567479" y="-56956"/>
            <a:ext cx="632109" cy="632109"/>
          </a:xfrm>
          <a:prstGeom prst="star5">
            <a:avLst>
              <a:gd name="adj" fmla="val 30106"/>
              <a:gd name="hf" fmla="val 105146"/>
              <a:gd name="vf" fmla="val 110557"/>
            </a:avLst>
          </a:prstGeom>
          <a:pattFill prst="ltDnDiag">
            <a:fgClr>
              <a:srgbClr val="FFC000"/>
            </a:fgClr>
            <a:bgClr>
              <a:srgbClr val="FCFFD9"/>
            </a:bgClr>
          </a:patt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0" name="五角星 36"/>
          <p:cNvSpPr/>
          <p:nvPr/>
        </p:nvSpPr>
        <p:spPr>
          <a:xfrm rot="20248740">
            <a:off x="11665226" y="1623417"/>
            <a:ext cx="505484" cy="485649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3"/>
          <a:srcRect l="7607" t="9720" r="7737" b="54882"/>
          <a:stretch/>
        </p:blipFill>
        <p:spPr>
          <a:xfrm>
            <a:off x="-19050" y="5753100"/>
            <a:ext cx="12211050" cy="1104900"/>
          </a:xfrm>
          <a:prstGeom prst="rect">
            <a:avLst/>
          </a:prstGeom>
        </p:spPr>
      </p:pic>
      <p:pic>
        <p:nvPicPr>
          <p:cNvPr id="32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725" y="4548923"/>
            <a:ext cx="1670928" cy="218190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48016" y="4778663"/>
            <a:ext cx="1504954" cy="20793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4" name="文本框 22">
            <a:extLst>
              <a:ext uri="{FF2B5EF4-FFF2-40B4-BE49-F238E27FC236}">
                <a16:creationId xmlns:a16="http://schemas.microsoft.com/office/drawing/2014/main" id="{8E852256-A333-49D6-ADCD-2215C66790B1}"/>
              </a:ext>
            </a:extLst>
          </p:cNvPr>
          <p:cNvSpPr txBox="1"/>
          <p:nvPr/>
        </p:nvSpPr>
        <p:spPr>
          <a:xfrm>
            <a:off x="4824944" y="142973"/>
            <a:ext cx="31963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2" charset="0"/>
                <a:ea typeface="思源黑体 CN Bold" panose="020B0800000000000000" pitchFamily="34" charset="-122"/>
                <a:cs typeface="+mn-cs"/>
              </a:rPr>
              <a:t>Mục</a:t>
            </a:r>
            <a:r>
              <a:rPr kumimoji="0" lang="en-US" altLang="zh-CN" sz="5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2" charset="0"/>
                <a:ea typeface="思源黑体 CN Bold" panose="020B0800000000000000" pitchFamily="34" charset="-122"/>
                <a:cs typeface="+mn-cs"/>
              </a:rPr>
              <a:t> </a:t>
            </a:r>
            <a:r>
              <a:rPr kumimoji="0" lang="en-US" altLang="zh-CN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2" charset="0"/>
                <a:ea typeface="思源黑体 CN Bold" panose="020B0800000000000000" pitchFamily="34" charset="-122"/>
                <a:cs typeface="+mn-cs"/>
              </a:rPr>
              <a:t>tiêu</a:t>
            </a:r>
            <a:endParaRPr kumimoji="0" lang="zh-CN" altLang="en-US" sz="5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iCiel Cadena" panose="02000503000000020004" pitchFamily="2" charset="0"/>
              <a:ea typeface="思源黑体 CN Bold" panose="020B0800000000000000" pitchFamily="34" charset="-122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C28F713-904E-4259-9070-57BE1EFD4B24}"/>
              </a:ext>
            </a:extLst>
          </p:cNvPr>
          <p:cNvGrpSpPr/>
          <p:nvPr/>
        </p:nvGrpSpPr>
        <p:grpSpPr>
          <a:xfrm>
            <a:off x="1013200" y="1132318"/>
            <a:ext cx="10056923" cy="714672"/>
            <a:chOff x="774356" y="888444"/>
            <a:chExt cx="10056923" cy="714672"/>
          </a:xfrm>
        </p:grpSpPr>
        <p:grpSp>
          <p:nvGrpSpPr>
            <p:cNvPr id="6" name="Group 5"/>
            <p:cNvGrpSpPr/>
            <p:nvPr/>
          </p:nvGrpSpPr>
          <p:grpSpPr>
            <a:xfrm>
              <a:off x="774356" y="888444"/>
              <a:ext cx="1085297" cy="714672"/>
              <a:chOff x="2485459" y="1975436"/>
              <a:chExt cx="1772914" cy="1393004"/>
            </a:xfrm>
          </p:grpSpPr>
          <p:pic>
            <p:nvPicPr>
              <p:cNvPr id="15" name="图片 6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85459" y="1975436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16" name="图片 2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74444" y="2576026"/>
                <a:ext cx="341348" cy="792414"/>
              </a:xfrm>
              <a:prstGeom prst="rect">
                <a:avLst/>
              </a:prstGeom>
            </p:spPr>
          </p:pic>
          <p:pic>
            <p:nvPicPr>
              <p:cNvPr id="18" name="图片 9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69695" y="2331298"/>
                <a:ext cx="596041" cy="841269"/>
              </a:xfrm>
              <a:prstGeom prst="rect">
                <a:avLst/>
              </a:prstGeom>
            </p:spPr>
          </p:pic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14B26D2C-1BC9-4238-BC4C-795267AEDD6F}"/>
                </a:ext>
              </a:extLst>
            </p:cNvPr>
            <p:cNvSpPr txBox="1"/>
            <p:nvPr/>
          </p:nvSpPr>
          <p:spPr>
            <a:xfrm>
              <a:off x="1926199" y="1077832"/>
              <a:ext cx="890508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Biết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thế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nào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là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điểm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,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đoạn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thẳng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.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4C1EF139-4416-44FF-AC02-49D6B4DBE8EA}"/>
              </a:ext>
            </a:extLst>
          </p:cNvPr>
          <p:cNvGrpSpPr/>
          <p:nvPr/>
        </p:nvGrpSpPr>
        <p:grpSpPr>
          <a:xfrm>
            <a:off x="1766889" y="2356362"/>
            <a:ext cx="10209001" cy="755486"/>
            <a:chOff x="752655" y="2065203"/>
            <a:chExt cx="10209001" cy="755486"/>
          </a:xfrm>
        </p:grpSpPr>
        <p:grpSp>
          <p:nvGrpSpPr>
            <p:cNvPr id="22" name="Group 21"/>
            <p:cNvGrpSpPr/>
            <p:nvPr/>
          </p:nvGrpSpPr>
          <p:grpSpPr>
            <a:xfrm>
              <a:off x="752655" y="2065203"/>
              <a:ext cx="1085297" cy="714672"/>
              <a:chOff x="5056546" y="1975436"/>
              <a:chExt cx="1772914" cy="1393004"/>
            </a:xfrm>
          </p:grpSpPr>
          <p:pic>
            <p:nvPicPr>
              <p:cNvPr id="14" name="图片 11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56546" y="1975436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17" name="图片 3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69550" y="2383789"/>
                <a:ext cx="455161" cy="736288"/>
              </a:xfrm>
              <a:prstGeom prst="rect">
                <a:avLst/>
              </a:prstGeom>
            </p:spPr>
          </p:pic>
          <p:pic>
            <p:nvPicPr>
              <p:cNvPr id="20" name="图片 5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42409" y="2576026"/>
                <a:ext cx="469353" cy="792414"/>
              </a:xfrm>
              <a:prstGeom prst="rect">
                <a:avLst/>
              </a:prstGeom>
            </p:spPr>
          </p:pic>
        </p:grp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D4F928FB-968A-4666-9173-178A617D7C9E}"/>
                </a:ext>
              </a:extLst>
            </p:cNvPr>
            <p:cNvSpPr txBox="1"/>
            <p:nvPr/>
          </p:nvSpPr>
          <p:spPr>
            <a:xfrm>
              <a:off x="2056576" y="2297469"/>
              <a:ext cx="890508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Đọc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tên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được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điểm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,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đoạn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thẳng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cho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trước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.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24926BE0-6FEB-4035-95CC-8282BD1C87A0}"/>
              </a:ext>
            </a:extLst>
          </p:cNvPr>
          <p:cNvGrpSpPr/>
          <p:nvPr/>
        </p:nvGrpSpPr>
        <p:grpSpPr>
          <a:xfrm>
            <a:off x="2780136" y="3669721"/>
            <a:ext cx="10210371" cy="714672"/>
            <a:chOff x="778314" y="3315253"/>
            <a:chExt cx="10210371" cy="714672"/>
          </a:xfrm>
        </p:grpSpPr>
        <p:grpSp>
          <p:nvGrpSpPr>
            <p:cNvPr id="23" name="Group 22"/>
            <p:cNvGrpSpPr/>
            <p:nvPr/>
          </p:nvGrpSpPr>
          <p:grpSpPr>
            <a:xfrm>
              <a:off x="778314" y="3315253"/>
              <a:ext cx="1085297" cy="714672"/>
              <a:chOff x="8317164" y="2100522"/>
              <a:chExt cx="1772914" cy="1393004"/>
            </a:xfrm>
          </p:grpSpPr>
          <p:pic>
            <p:nvPicPr>
              <p:cNvPr id="13" name="图片 12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317164" y="2100522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19" name="图片 10"/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539363" y="2383789"/>
                <a:ext cx="560164" cy="826471"/>
              </a:xfrm>
              <a:prstGeom prst="rect">
                <a:avLst/>
              </a:prstGeom>
            </p:spPr>
          </p:pic>
          <p:pic>
            <p:nvPicPr>
              <p:cNvPr id="21" name="图片 13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202645" y="2582875"/>
                <a:ext cx="560786" cy="865560"/>
              </a:xfrm>
              <a:prstGeom prst="rect">
                <a:avLst/>
              </a:prstGeom>
            </p:spPr>
          </p:pic>
        </p:grp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4EB37731-1288-4647-AC02-0AF79C340C8B}"/>
                </a:ext>
              </a:extLst>
            </p:cNvPr>
            <p:cNvSpPr txBox="1"/>
            <p:nvPr/>
          </p:nvSpPr>
          <p:spPr>
            <a:xfrm>
              <a:off x="2083605" y="3501646"/>
              <a:ext cx="890508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Đo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được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độ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dài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một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đoạn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thẳng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1822842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66CCFF"/>
                                      </p:to>
                                    </p:animClr>
                                    <p:animClr clrSpc="rgb" dir="cw">
                                      <p:cBhvr>
                                        <p:cTn id="15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CCFF"/>
                                      </p:to>
                                    </p:animClr>
                                    <p:set>
                                      <p:cBhvr>
                                        <p:cTn id="16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animClr clrSpc="rgb" dir="cw">
                                      <p:cBhvr>
                                        <p:cTn id="23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24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animClr clrSpc="rgb" dir="cw">
                                      <p:cBhvr>
                                        <p:cTn id="31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set>
                                      <p:cBhvr>
                                        <p:cTn id="32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8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9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0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6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animClr clrSpc="rgb" dir="cw">
                                      <p:cBhvr>
                                        <p:cTn id="47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48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32" presetClass="emph" presetSubtype="0" repeatCount="99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2" presetID="32" presetClass="emph" presetSubtype="0" repeatCount="99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000"/>
                            </p:stCondLst>
                            <p:childTnLst>
                              <p:par>
                                <p:cTn id="7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bldLvl="0" animBg="1"/>
      <p:bldP spid="25" grpId="1" bldLvl="0" animBg="1"/>
      <p:bldP spid="27" grpId="0" bldLvl="0" animBg="1"/>
      <p:bldP spid="27" grpId="1" bldLvl="0" animBg="1"/>
      <p:bldP spid="28" grpId="0" bldLvl="0" animBg="1"/>
      <p:bldP spid="28" grpId="1" bldLvl="0" animBg="1"/>
      <p:bldP spid="29" grpId="0" bldLvl="0" animBg="1"/>
      <p:bldP spid="29" grpId="1" bldLvl="0" animBg="1"/>
      <p:bldP spid="30" grpId="0" bldLvl="0" animBg="1"/>
      <p:bldP spid="30" grpId="1" bldLvl="0" animBg="1"/>
      <p:bldP spid="2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4">
            <a:extLst>
              <a:ext uri="{FF2B5EF4-FFF2-40B4-BE49-F238E27FC236}">
                <a16:creationId xmlns:a16="http://schemas.microsoft.com/office/drawing/2014/main" id="{1D7BF903-E6F8-4C5D-84EC-8C9BF12F5F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1072362"/>
            <a:ext cx="8077200" cy="4415460"/>
          </a:xfrm>
          <a:prstGeom prst="rect">
            <a:avLst/>
          </a:prstGeom>
        </p:spPr>
      </p:pic>
      <p:pic>
        <p:nvPicPr>
          <p:cNvPr id="33" name="图片 6">
            <a:extLst>
              <a:ext uri="{FF2B5EF4-FFF2-40B4-BE49-F238E27FC236}">
                <a16:creationId xmlns:a16="http://schemas.microsoft.com/office/drawing/2014/main" id="{5B0CAB89-445F-470E-840C-54C5DA35E9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8844" y="368670"/>
            <a:ext cx="2008444" cy="2003016"/>
          </a:xfrm>
          <a:prstGeom prst="rect">
            <a:avLst/>
          </a:prstGeom>
        </p:spPr>
      </p:pic>
      <p:pic>
        <p:nvPicPr>
          <p:cNvPr id="34" name="图片 8">
            <a:extLst>
              <a:ext uri="{FF2B5EF4-FFF2-40B4-BE49-F238E27FC236}">
                <a16:creationId xmlns:a16="http://schemas.microsoft.com/office/drawing/2014/main" id="{94FBAD47-784A-4C0F-979F-57263443B87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32" y="0"/>
            <a:ext cx="3771793" cy="3789363"/>
          </a:xfrm>
          <a:prstGeom prst="rect">
            <a:avLst/>
          </a:prstGeom>
        </p:spPr>
      </p:pic>
      <p:pic>
        <p:nvPicPr>
          <p:cNvPr id="35" name="图片 15">
            <a:extLst>
              <a:ext uri="{FF2B5EF4-FFF2-40B4-BE49-F238E27FC236}">
                <a16:creationId xmlns:a16="http://schemas.microsoft.com/office/drawing/2014/main" id="{A765284F-11EF-436D-9C9D-7896B801D4D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181"/>
          <a:stretch/>
        </p:blipFill>
        <p:spPr>
          <a:xfrm>
            <a:off x="2035193" y="4761371"/>
            <a:ext cx="885808" cy="640027"/>
          </a:xfrm>
          <a:prstGeom prst="rect">
            <a:avLst/>
          </a:prstGeom>
        </p:spPr>
      </p:pic>
      <p:pic>
        <p:nvPicPr>
          <p:cNvPr id="36" name="图片 17">
            <a:extLst>
              <a:ext uri="{FF2B5EF4-FFF2-40B4-BE49-F238E27FC236}">
                <a16:creationId xmlns:a16="http://schemas.microsoft.com/office/drawing/2014/main" id="{77D7C6D6-7AA4-4EF6-ABAF-743E23FC993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4909" y="4333985"/>
            <a:ext cx="2290244" cy="1064313"/>
          </a:xfrm>
          <a:prstGeom prst="rect">
            <a:avLst/>
          </a:prstGeom>
        </p:spPr>
      </p:pic>
      <p:grpSp>
        <p:nvGrpSpPr>
          <p:cNvPr id="37" name="组合 3">
            <a:extLst>
              <a:ext uri="{FF2B5EF4-FFF2-40B4-BE49-F238E27FC236}">
                <a16:creationId xmlns:a16="http://schemas.microsoft.com/office/drawing/2014/main" id="{BC54C152-1D09-4988-AA2C-D57010631322}"/>
              </a:ext>
            </a:extLst>
          </p:cNvPr>
          <p:cNvGrpSpPr/>
          <p:nvPr/>
        </p:nvGrpSpPr>
        <p:grpSpPr>
          <a:xfrm>
            <a:off x="0" y="3698571"/>
            <a:ext cx="12198968" cy="3159429"/>
            <a:chOff x="0" y="3698571"/>
            <a:chExt cx="12198968" cy="3159429"/>
          </a:xfrm>
        </p:grpSpPr>
        <p:pic>
          <p:nvPicPr>
            <p:cNvPr id="38" name="图片 19">
              <a:extLst>
                <a:ext uri="{FF2B5EF4-FFF2-40B4-BE49-F238E27FC236}">
                  <a16:creationId xmlns:a16="http://schemas.microsoft.com/office/drawing/2014/main" id="{6587BE9E-773D-452D-81E2-07211AEE6C1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0510" y="5338507"/>
              <a:ext cx="1703070" cy="1446783"/>
            </a:xfrm>
            <a:prstGeom prst="rect">
              <a:avLst/>
            </a:prstGeom>
          </p:spPr>
        </p:pic>
        <p:pic>
          <p:nvPicPr>
            <p:cNvPr id="39" name="图片 20">
              <a:extLst>
                <a:ext uri="{FF2B5EF4-FFF2-40B4-BE49-F238E27FC236}">
                  <a16:creationId xmlns:a16="http://schemas.microsoft.com/office/drawing/2014/main" id="{7F37D3A7-2A2E-4FC7-8760-996DF282EF3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79189" y="5776804"/>
              <a:ext cx="1066800" cy="906262"/>
            </a:xfrm>
            <a:prstGeom prst="rect">
              <a:avLst/>
            </a:prstGeom>
          </p:spPr>
        </p:pic>
        <p:pic>
          <p:nvPicPr>
            <p:cNvPr id="40" name="图片 21">
              <a:extLst>
                <a:ext uri="{FF2B5EF4-FFF2-40B4-BE49-F238E27FC236}">
                  <a16:creationId xmlns:a16="http://schemas.microsoft.com/office/drawing/2014/main" id="{AC575159-D9FC-41B4-AF27-E7BB990A446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802218" y="5583980"/>
              <a:ext cx="1293782" cy="1099086"/>
            </a:xfrm>
            <a:prstGeom prst="rect">
              <a:avLst/>
            </a:prstGeom>
          </p:spPr>
        </p:pic>
        <p:pic>
          <p:nvPicPr>
            <p:cNvPr id="41" name="图片 22">
              <a:extLst>
                <a:ext uri="{FF2B5EF4-FFF2-40B4-BE49-F238E27FC236}">
                  <a16:creationId xmlns:a16="http://schemas.microsoft.com/office/drawing/2014/main" id="{6B369BAD-0E1E-4C47-9783-7172BAEC475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774018" y="5685077"/>
              <a:ext cx="1056402" cy="897428"/>
            </a:xfrm>
            <a:prstGeom prst="rect">
              <a:avLst/>
            </a:prstGeom>
          </p:spPr>
        </p:pic>
        <p:pic>
          <p:nvPicPr>
            <p:cNvPr id="42" name="图片 13">
              <a:extLst>
                <a:ext uri="{FF2B5EF4-FFF2-40B4-BE49-F238E27FC236}">
                  <a16:creationId xmlns:a16="http://schemas.microsoft.com/office/drawing/2014/main" id="{9DC54091-DCC2-4AD2-8134-50ACEEAD3A0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71944" y="3698571"/>
              <a:ext cx="3227024" cy="3086719"/>
            </a:xfrm>
            <a:prstGeom prst="rect">
              <a:avLst/>
            </a:prstGeom>
          </p:spPr>
        </p:pic>
        <p:pic>
          <p:nvPicPr>
            <p:cNvPr id="43" name="图片 23">
              <a:extLst>
                <a:ext uri="{FF2B5EF4-FFF2-40B4-BE49-F238E27FC236}">
                  <a16:creationId xmlns:a16="http://schemas.microsoft.com/office/drawing/2014/main" id="{A3D72380-9D48-4756-AFB0-BB8489517F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2569" b="8666"/>
            <a:stretch/>
          </p:blipFill>
          <p:spPr>
            <a:xfrm>
              <a:off x="0" y="6308726"/>
              <a:ext cx="12192000" cy="549274"/>
            </a:xfrm>
            <a:prstGeom prst="rect">
              <a:avLst/>
            </a:prstGeom>
          </p:spPr>
        </p:pic>
      </p:grpSp>
      <p:pic>
        <p:nvPicPr>
          <p:cNvPr id="44" name="Rita Calypso - Paper Mache">
            <a:hlinkClick r:id="" action="ppaction://media"/>
            <a:extLst>
              <a:ext uri="{FF2B5EF4-FFF2-40B4-BE49-F238E27FC236}">
                <a16:creationId xmlns:a16="http://schemas.microsoft.com/office/drawing/2014/main" id="{F1C8417D-AB61-406B-B21F-44D866442E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266145" y="-497689"/>
            <a:ext cx="609600" cy="6096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05C553B-76D6-40C2-9444-290FF0CAAE6A}"/>
              </a:ext>
            </a:extLst>
          </p:cNvPr>
          <p:cNvSpPr txBox="1"/>
          <p:nvPr/>
        </p:nvSpPr>
        <p:spPr>
          <a:xfrm>
            <a:off x="2424909" y="2273005"/>
            <a:ext cx="7633146" cy="1824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Tạm</a:t>
            </a: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biệt</a:t>
            </a: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hẹn</a:t>
            </a: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gặp</a:t>
            </a: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28202697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4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</p:childTnLst>
        </p:cTn>
      </p:par>
    </p:tnLst>
    <p:bldLst>
      <p:bldP spid="1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549</TotalTime>
  <Words>312</Words>
  <Application>Microsoft Office PowerPoint</Application>
  <PresentationFormat>Widescreen</PresentationFormat>
  <Paragraphs>102</Paragraphs>
  <Slides>9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9</vt:i4>
      </vt:variant>
    </vt:vector>
  </HeadingPairs>
  <TitlesOfParts>
    <vt:vector size="17" baseType="lpstr">
      <vt:lpstr>Arial</vt:lpstr>
      <vt:lpstr>Calibri</vt:lpstr>
      <vt:lpstr>Calibri Light</vt:lpstr>
      <vt:lpstr>iCiel Cadena</vt:lpstr>
      <vt:lpstr>Times New Roman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Nguyễn Thu Hường</cp:lastModifiedBy>
  <cp:revision>184</cp:revision>
  <dcterms:created xsi:type="dcterms:W3CDTF">2021-05-29T04:05:18Z</dcterms:created>
  <dcterms:modified xsi:type="dcterms:W3CDTF">2021-11-26T17:13:18Z</dcterms:modified>
</cp:coreProperties>
</file>