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511" r:id="rId4"/>
    <p:sldId id="510" r:id="rId5"/>
    <p:sldId id="272" r:id="rId6"/>
    <p:sldId id="278" r:id="rId7"/>
    <p:sldId id="283" r:id="rId8"/>
    <p:sldId id="509" r:id="rId9"/>
    <p:sldId id="28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2" clrIdx="0">
    <p:extLst>
      <p:ext uri="{19B8F6BF-5375-455C-9EA6-DF929625EA0E}">
        <p15:presenceInfo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6" autoAdjust="0"/>
    <p:restoredTop sz="93927" autoAdjust="0"/>
  </p:normalViewPr>
  <p:slideViewPr>
    <p:cSldViewPr snapToGrid="0">
      <p:cViewPr varScale="1">
        <p:scale>
          <a:sx n="63" d="100"/>
          <a:sy n="63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8T12:14:26.564" idx="2">
    <p:pos x="10" y="10"/>
    <p:text>dddd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979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49" y="146274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2284921" cy="2295565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96988" y="2080798"/>
            <a:ext cx="707591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472C4">
                      <a:tint val="75000"/>
                      <a:shade val="75000"/>
                      <a:satMod val="170000"/>
                    </a:srgbClr>
                  </a:gs>
                  <a:gs pos="49000">
                    <a:srgbClr val="4472C4">
                      <a:tint val="88000"/>
                      <a:shade val="65000"/>
                      <a:satMod val="172000"/>
                    </a:srgbClr>
                  </a:gs>
                  <a:gs pos="50000">
                    <a:srgbClr val="4472C4">
                      <a:shade val="65000"/>
                      <a:satMod val="130000"/>
                    </a:srgbClr>
                  </a:gs>
                  <a:gs pos="92000">
                    <a:srgbClr val="4472C4">
                      <a:shade val="50000"/>
                      <a:satMod val="120000"/>
                    </a:srgbClr>
                  </a:gs>
                  <a:gs pos="100000">
                    <a:srgbClr val="4472C4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ĐOẠN VĂN KỂ </a:t>
            </a:r>
            <a:r>
              <a:rPr lang="en-US" sz="2800" b="1" cap="all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 MỘT SỰ</a:t>
            </a: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cap="all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CHỨNG KIẾN HOẶC THAM GIA</a:t>
            </a: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(36)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5244670" y="1283001"/>
            <a:ext cx="268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2424682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-205915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1583809" cy="1591187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-55924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974AC1-AD86-4EFC-B3E5-1441BBC7E363}"/>
              </a:ext>
            </a:extLst>
          </p:cNvPr>
          <p:cNvSpPr txBox="1"/>
          <p:nvPr/>
        </p:nvSpPr>
        <p:spPr>
          <a:xfrm>
            <a:off x="1475633" y="1243826"/>
            <a:ext cx="9128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YÊU CẦU CẦN ĐẠT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76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20210409090849_wm_shs-tieng-viet-2-tap-1">
            <a:extLst>
              <a:ext uri="{FF2B5EF4-FFF2-40B4-BE49-F238E27FC236}">
                <a16:creationId xmlns:a16="http://schemas.microsoft.com/office/drawing/2014/main" id="{DEDBE6EB-7DD8-0B4A-A771-91BD9A13F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789170" y="176979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DA6CA0-AD16-5A45-9807-2D6C7F452EC8}"/>
              </a:ext>
            </a:extLst>
          </p:cNvPr>
          <p:cNvSpPr txBox="1"/>
          <p:nvPr/>
        </p:nvSpPr>
        <p:spPr>
          <a:xfrm>
            <a:off x="2001511" y="158761"/>
            <a:ext cx="8554039" cy="56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4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vi-VN" sz="28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 về việc làm của những người trong tranh.</a:t>
            </a:r>
            <a:endParaRPr lang="en-US" sz="2800" b="1" kern="0" dirty="0">
              <a:solidFill>
                <a:srgbClr val="BAE5E4">
                  <a:lumMod val="5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440313-812E-FC4F-9E52-763011BA6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425" y="855174"/>
            <a:ext cx="8371840" cy="3129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57E91C-32B7-DE47-B0B9-50CEC9DF3259}"/>
              </a:ext>
            </a:extLst>
          </p:cNvPr>
          <p:cNvSpPr txBox="1"/>
          <p:nvPr/>
        </p:nvSpPr>
        <p:spPr>
          <a:xfrm>
            <a:off x="2001511" y="3878914"/>
            <a:ext cx="9628237" cy="282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Tham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khảo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</a:t>
            </a:r>
            <a:endParaRPr lang="en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nương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đánh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trâu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cày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cụ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cỏ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lá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chú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bắc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bếp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thổi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cơm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ngô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ngủ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lưng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r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(Theo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Tô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Hoài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lang="en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DF48C9-48F9-4F4B-B4E4-237A49B32D2E}"/>
              </a:ext>
            </a:extLst>
          </p:cNvPr>
          <p:cNvCxnSpPr>
            <a:cxnSpLocks/>
          </p:cNvCxnSpPr>
          <p:nvPr/>
        </p:nvCxnSpPr>
        <p:spPr>
          <a:xfrm>
            <a:off x="9085006" y="5029604"/>
            <a:ext cx="2451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2CBE64-BAA6-574D-8487-2B1C934AE75D}"/>
              </a:ext>
            </a:extLst>
          </p:cNvPr>
          <p:cNvCxnSpPr>
            <a:cxnSpLocks/>
          </p:cNvCxnSpPr>
          <p:nvPr/>
        </p:nvCxnSpPr>
        <p:spPr>
          <a:xfrm>
            <a:off x="3845059" y="5551118"/>
            <a:ext cx="1167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1DB1F2-3153-1447-BC9A-92809B38DA31}"/>
              </a:ext>
            </a:extLst>
          </p:cNvPr>
          <p:cNvCxnSpPr>
            <a:cxnSpLocks/>
          </p:cNvCxnSpPr>
          <p:nvPr/>
        </p:nvCxnSpPr>
        <p:spPr>
          <a:xfrm>
            <a:off x="5235677" y="5551118"/>
            <a:ext cx="860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3F42A6-E584-1749-A3F4-2F277B09AFE9}"/>
              </a:ext>
            </a:extLst>
          </p:cNvPr>
          <p:cNvCxnSpPr>
            <a:cxnSpLocks/>
          </p:cNvCxnSpPr>
          <p:nvPr/>
        </p:nvCxnSpPr>
        <p:spPr>
          <a:xfrm>
            <a:off x="7776403" y="5551118"/>
            <a:ext cx="26172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A09163-DD39-A142-A086-4F0482D90D5D}"/>
              </a:ext>
            </a:extLst>
          </p:cNvPr>
          <p:cNvCxnSpPr>
            <a:cxnSpLocks/>
          </p:cNvCxnSpPr>
          <p:nvPr/>
        </p:nvCxnSpPr>
        <p:spPr>
          <a:xfrm>
            <a:off x="2634095" y="6157581"/>
            <a:ext cx="1023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032A08-4C9C-2F47-BD6C-103B90152508}"/>
              </a:ext>
            </a:extLst>
          </p:cNvPr>
          <p:cNvCxnSpPr>
            <a:cxnSpLocks/>
          </p:cNvCxnSpPr>
          <p:nvPr/>
        </p:nvCxnSpPr>
        <p:spPr>
          <a:xfrm>
            <a:off x="5376908" y="6120839"/>
            <a:ext cx="2399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CC77DA-C4F7-404F-B2F7-BB79BCBB4BE4}"/>
              </a:ext>
            </a:extLst>
          </p:cNvPr>
          <p:cNvCxnSpPr>
            <a:cxnSpLocks/>
          </p:cNvCxnSpPr>
          <p:nvPr/>
        </p:nvCxnSpPr>
        <p:spPr>
          <a:xfrm flipV="1">
            <a:off x="2431868" y="719940"/>
            <a:ext cx="6859616" cy="5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3ECDE4-C6A3-974F-9923-651CEEE0EB86}"/>
              </a:ext>
            </a:extLst>
          </p:cNvPr>
          <p:cNvSpPr txBox="1"/>
          <p:nvPr/>
        </p:nvSpPr>
        <p:spPr>
          <a:xfrm>
            <a:off x="1491449" y="243840"/>
            <a:ext cx="942909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28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 3-5 câu kể về một sự việc mà em đã chứng kiến hoặc tham gia ở nơi em sống.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21834F-C454-1D42-83E6-94FC2D185C78}"/>
              </a:ext>
            </a:extLst>
          </p:cNvPr>
          <p:cNvCxnSpPr>
            <a:cxnSpLocks/>
            <a:stCxn id="23" idx="3"/>
            <a:endCxn id="28" idx="2"/>
          </p:cNvCxnSpPr>
          <p:nvPr/>
        </p:nvCxnSpPr>
        <p:spPr>
          <a:xfrm flipV="1">
            <a:off x="4154128" y="3841143"/>
            <a:ext cx="1027059" cy="131304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1830B6-17D2-3748-87C1-B5FD59B8D17A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7151612" y="3841144"/>
            <a:ext cx="849745" cy="1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EF7865-9F81-4849-99A5-760436AA2E8C}"/>
              </a:ext>
            </a:extLst>
          </p:cNvPr>
          <p:cNvCxnSpPr>
            <a:cxnSpLocks/>
            <a:stCxn id="19" idx="0"/>
            <a:endCxn id="13" idx="4"/>
          </p:cNvCxnSpPr>
          <p:nvPr/>
        </p:nvCxnSpPr>
        <p:spPr>
          <a:xfrm flipH="1" flipV="1">
            <a:off x="6175558" y="4794492"/>
            <a:ext cx="3155" cy="620238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21276-25A5-B44F-8F3A-29775EAB6E0F}"/>
              </a:ext>
            </a:extLst>
          </p:cNvPr>
          <p:cNvGrpSpPr/>
          <p:nvPr/>
        </p:nvGrpSpPr>
        <p:grpSpPr>
          <a:xfrm>
            <a:off x="5159576" y="3095001"/>
            <a:ext cx="1933489" cy="1699491"/>
            <a:chOff x="2701641" y="2050473"/>
            <a:chExt cx="1450117" cy="127461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4E0AB9-D76A-9D45-98F5-870E770402F0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24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D5CF04-DFF5-C24F-87D2-4FC723AA8B18}"/>
                </a:ext>
              </a:extLst>
            </p:cNvPr>
            <p:cNvSpPr txBox="1"/>
            <p:nvPr/>
          </p:nvSpPr>
          <p:spPr>
            <a:xfrm>
              <a:off x="2701641" y="2125012"/>
              <a:ext cx="1450117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Kể sự việc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chứng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kiến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hoặc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tham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gia</a:t>
              </a:r>
              <a:endParaRPr lang="en-V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16FC73-AAFA-5F47-AD70-38E30007E163}"/>
              </a:ext>
            </a:extLst>
          </p:cNvPr>
          <p:cNvGrpSpPr/>
          <p:nvPr/>
        </p:nvGrpSpPr>
        <p:grpSpPr>
          <a:xfrm>
            <a:off x="8001357" y="2991398"/>
            <a:ext cx="2221724" cy="2232727"/>
            <a:chOff x="4830610" y="2050473"/>
            <a:chExt cx="1666293" cy="167454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3FF35A8-8234-BD43-BA0A-DCF10EBBCAA7}"/>
                </a:ext>
              </a:extLst>
            </p:cNvPr>
            <p:cNvSpPr/>
            <p:nvPr/>
          </p:nvSpPr>
          <p:spPr>
            <a:xfrm>
              <a:off x="4830610" y="2084053"/>
              <a:ext cx="1666293" cy="12074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24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783841-4670-764A-9F6F-E75FDA1144B6}"/>
                </a:ext>
              </a:extLst>
            </p:cNvPr>
            <p:cNvSpPr txBox="1"/>
            <p:nvPr/>
          </p:nvSpPr>
          <p:spPr>
            <a:xfrm>
              <a:off x="4848332" y="2050473"/>
              <a:ext cx="1604661" cy="167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(2) Có những ai tham gia việc đó?</a:t>
              </a: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endParaRPr lang="en-V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E209C8-375B-B64F-8968-7286C8103588}"/>
              </a:ext>
            </a:extLst>
          </p:cNvPr>
          <p:cNvGrpSpPr/>
          <p:nvPr/>
        </p:nvGrpSpPr>
        <p:grpSpPr>
          <a:xfrm>
            <a:off x="3979203" y="5414730"/>
            <a:ext cx="4399020" cy="1286821"/>
            <a:chOff x="1813995" y="3867973"/>
            <a:chExt cx="3299265" cy="965116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9FE8D82-450C-3847-AB9B-5216822BC1F3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24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65C233-3639-544C-987F-29E5826E95C0}"/>
                </a:ext>
              </a:extLst>
            </p:cNvPr>
            <p:cNvSpPr txBox="1"/>
            <p:nvPr/>
          </p:nvSpPr>
          <p:spPr>
            <a:xfrm>
              <a:off x="1835852" y="3947348"/>
              <a:ext cx="3184435" cy="84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(3) Những người tham gia đã làm gì? Làm như thế nào?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D29A2C-200E-F041-81EF-BB0A5522F70D}"/>
              </a:ext>
            </a:extLst>
          </p:cNvPr>
          <p:cNvGrpSpPr/>
          <p:nvPr/>
        </p:nvGrpSpPr>
        <p:grpSpPr>
          <a:xfrm>
            <a:off x="1957517" y="2537099"/>
            <a:ext cx="2239759" cy="2908055"/>
            <a:chOff x="329117" y="1792813"/>
            <a:chExt cx="1679819" cy="195606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91FDB90-89BA-AB4D-8ABC-4D01B5CD3190}"/>
                </a:ext>
              </a:extLst>
            </p:cNvPr>
            <p:cNvSpPr/>
            <p:nvPr/>
          </p:nvSpPr>
          <p:spPr>
            <a:xfrm>
              <a:off x="342643" y="1792813"/>
              <a:ext cx="1666293" cy="195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24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CFF86A-C2CE-954D-AE6A-8B7FC9EF7CCD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880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(4) Em có suy nghĩ gì khi chứng kiến (hoặc tham gia) việc đó? </a:t>
              </a:r>
              <a:endParaRPr lang="en-V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63E2BD-2D14-7F4C-8768-2199093A7CFB}"/>
              </a:ext>
            </a:extLst>
          </p:cNvPr>
          <p:cNvCxnSpPr>
            <a:cxnSpLocks/>
          </p:cNvCxnSpPr>
          <p:nvPr/>
        </p:nvCxnSpPr>
        <p:spPr>
          <a:xfrm flipV="1">
            <a:off x="6155669" y="2355138"/>
            <a:ext cx="0" cy="517236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8EE8EA-809B-2546-8E5D-3FCB74DB7D44}"/>
              </a:ext>
            </a:extLst>
          </p:cNvPr>
          <p:cNvGrpSpPr/>
          <p:nvPr/>
        </p:nvGrpSpPr>
        <p:grpSpPr>
          <a:xfrm>
            <a:off x="4208291" y="1459937"/>
            <a:ext cx="4045968" cy="1128012"/>
            <a:chOff x="2329054" y="823636"/>
            <a:chExt cx="2356133" cy="846009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35F1499-2AA3-DA49-A95E-1C9B5BF2554A}"/>
                </a:ext>
              </a:extLst>
            </p:cNvPr>
            <p:cNvSpPr/>
            <p:nvPr/>
          </p:nvSpPr>
          <p:spPr>
            <a:xfrm>
              <a:off x="2329054" y="823636"/>
              <a:ext cx="235613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24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230C88-3115-9549-AEC0-857A10D4AC14}"/>
                </a:ext>
              </a:extLst>
            </p:cNvPr>
            <p:cNvSpPr txBox="1"/>
            <p:nvPr/>
          </p:nvSpPr>
          <p:spPr>
            <a:xfrm>
              <a:off x="2415462" y="826097"/>
              <a:ext cx="2269725" cy="84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(1) Em đã tham gia hoặc chứng kiến việc gì? Ở đâu </a:t>
              </a:r>
              <a:endParaRPr lang="en-V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D8A40120-A8A4-2444-80FB-014965C3F3BC}"/>
              </a:ext>
            </a:extLst>
          </p:cNvPr>
          <p:cNvSpPr/>
          <p:nvPr/>
        </p:nvSpPr>
        <p:spPr>
          <a:xfrm>
            <a:off x="5181187" y="2855931"/>
            <a:ext cx="1970424" cy="19704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VN" sz="2400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2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21834F-C454-1D42-83E6-94FC2D185C78}"/>
              </a:ext>
            </a:extLst>
          </p:cNvPr>
          <p:cNvCxnSpPr>
            <a:cxnSpLocks/>
          </p:cNvCxnSpPr>
          <p:nvPr/>
        </p:nvCxnSpPr>
        <p:spPr>
          <a:xfrm>
            <a:off x="4408894" y="2279121"/>
            <a:ext cx="763666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1830B6-17D2-3748-87C1-B5FD59B8D17A}"/>
              </a:ext>
            </a:extLst>
          </p:cNvPr>
          <p:cNvCxnSpPr>
            <a:cxnSpLocks/>
          </p:cNvCxnSpPr>
          <p:nvPr/>
        </p:nvCxnSpPr>
        <p:spPr>
          <a:xfrm>
            <a:off x="7060219" y="2171073"/>
            <a:ext cx="848002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EF7865-9F81-4849-99A5-760436AA2E8C}"/>
              </a:ext>
            </a:extLst>
          </p:cNvPr>
          <p:cNvCxnSpPr>
            <a:cxnSpLocks/>
          </p:cNvCxnSpPr>
          <p:nvPr/>
        </p:nvCxnSpPr>
        <p:spPr>
          <a:xfrm flipH="1" flipV="1">
            <a:off x="6220260" y="3123305"/>
            <a:ext cx="3155" cy="620238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21276-25A5-B44F-8F3A-29775EAB6E0F}"/>
              </a:ext>
            </a:extLst>
          </p:cNvPr>
          <p:cNvGrpSpPr/>
          <p:nvPr/>
        </p:nvGrpSpPr>
        <p:grpSpPr>
          <a:xfrm>
            <a:off x="5195121" y="1869971"/>
            <a:ext cx="1933489" cy="1323439"/>
            <a:chOff x="2738569" y="1320422"/>
            <a:chExt cx="1450117" cy="278478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4E0AB9-D76A-9D45-98F5-870E770402F0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20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D5CF04-DFF5-C24F-87D2-4FC723AA8B18}"/>
                </a:ext>
              </a:extLst>
            </p:cNvPr>
            <p:cNvSpPr txBox="1"/>
            <p:nvPr/>
          </p:nvSpPr>
          <p:spPr>
            <a:xfrm>
              <a:off x="2738569" y="1320422"/>
              <a:ext cx="1450117" cy="2784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0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Kể lại một </a:t>
              </a:r>
              <a:endPara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vi-VN" sz="20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sự việc</a:t>
              </a:r>
              <a:endPara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Giúp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đỡ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cô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hàng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xóm</a:t>
              </a:r>
              <a:endParaRPr lang="en-VN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16FC73-AAFA-5F47-AD70-38E30007E163}"/>
              </a:ext>
            </a:extLst>
          </p:cNvPr>
          <p:cNvGrpSpPr/>
          <p:nvPr/>
        </p:nvGrpSpPr>
        <p:grpSpPr>
          <a:xfrm>
            <a:off x="7811776" y="1628547"/>
            <a:ext cx="4591618" cy="1514728"/>
            <a:chOff x="4742860" y="678766"/>
            <a:chExt cx="3443714" cy="281146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3FF35A8-8234-BD43-BA0A-DCF10EBBCAA7}"/>
                </a:ext>
              </a:extLst>
            </p:cNvPr>
            <p:cNvSpPr/>
            <p:nvPr/>
          </p:nvSpPr>
          <p:spPr>
            <a:xfrm>
              <a:off x="4830609" y="678766"/>
              <a:ext cx="3034475" cy="261274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20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783841-4670-764A-9F6F-E75FDA1144B6}"/>
                </a:ext>
              </a:extLst>
            </p:cNvPr>
            <p:cNvSpPr txBox="1"/>
            <p:nvPr/>
          </p:nvSpPr>
          <p:spPr>
            <a:xfrm>
              <a:off x="4742860" y="850892"/>
              <a:ext cx="3443714" cy="263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0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(2) Có những ai tham gia việc đó?</a:t>
              </a:r>
              <a:endPara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0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                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Trông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cô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vẻ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mệt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vi-VN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endParaRPr lang="en-VN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E209C8-375B-B64F-8968-7286C8103588}"/>
              </a:ext>
            </a:extLst>
          </p:cNvPr>
          <p:cNvGrpSpPr/>
          <p:nvPr/>
        </p:nvGrpSpPr>
        <p:grpSpPr>
          <a:xfrm>
            <a:off x="2560304" y="3652008"/>
            <a:ext cx="7633657" cy="1352102"/>
            <a:chOff x="1762652" y="3924212"/>
            <a:chExt cx="3372465" cy="167105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9FE8D82-450C-3847-AB9B-5216822BC1F3}"/>
                </a:ext>
              </a:extLst>
            </p:cNvPr>
            <p:cNvSpPr/>
            <p:nvPr/>
          </p:nvSpPr>
          <p:spPr>
            <a:xfrm>
              <a:off x="1835852" y="3924212"/>
              <a:ext cx="3299265" cy="1671058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20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65C233-3639-544C-987F-29E5826E95C0}"/>
                </a:ext>
              </a:extLst>
            </p:cNvPr>
            <p:cNvSpPr txBox="1"/>
            <p:nvPr/>
          </p:nvSpPr>
          <p:spPr>
            <a:xfrm>
              <a:off x="1762652" y="4103354"/>
              <a:ext cx="3184435" cy="118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0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(3) Những người tham gia đã làm gì? Làm như thế nào?</a:t>
              </a:r>
              <a:endPara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xách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hộ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cô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túi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rau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r>
                <a:rPr lang="vi-VN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D29A2C-200E-F041-81EF-BB0A5522F70D}"/>
              </a:ext>
            </a:extLst>
          </p:cNvPr>
          <p:cNvGrpSpPr/>
          <p:nvPr/>
        </p:nvGrpSpPr>
        <p:grpSpPr>
          <a:xfrm>
            <a:off x="511307" y="1475762"/>
            <a:ext cx="3897587" cy="1560454"/>
            <a:chOff x="-462644" y="1123057"/>
            <a:chExt cx="2568221" cy="135081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91FDB90-89BA-AB4D-8ABC-4D01B5CD3190}"/>
                </a:ext>
              </a:extLst>
            </p:cNvPr>
            <p:cNvSpPr/>
            <p:nvPr/>
          </p:nvSpPr>
          <p:spPr>
            <a:xfrm>
              <a:off x="-462644" y="1148496"/>
              <a:ext cx="2537881" cy="13253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20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CFF86A-C2CE-954D-AE6A-8B7FC9EF7CCD}"/>
                </a:ext>
              </a:extLst>
            </p:cNvPr>
            <p:cNvSpPr txBox="1"/>
            <p:nvPr/>
          </p:nvSpPr>
          <p:spPr>
            <a:xfrm>
              <a:off x="-386853" y="1123057"/>
              <a:ext cx="2492430" cy="1230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0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(4) Em có suy nghĩ gì khi chứng kiến (hoặc tham gia) việc đó?</a:t>
              </a:r>
              <a:endPara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rất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vui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vì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giúp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cô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r>
                <a:rPr lang="vi-VN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en-VN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63E2BD-2D14-7F4C-8768-2199093A7CFB}"/>
              </a:ext>
            </a:extLst>
          </p:cNvPr>
          <p:cNvCxnSpPr>
            <a:cxnSpLocks/>
          </p:cNvCxnSpPr>
          <p:nvPr/>
        </p:nvCxnSpPr>
        <p:spPr>
          <a:xfrm flipV="1">
            <a:off x="6152110" y="1111310"/>
            <a:ext cx="0" cy="517236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8EE8EA-809B-2546-8E5D-3FCB74DB7D44}"/>
              </a:ext>
            </a:extLst>
          </p:cNvPr>
          <p:cNvGrpSpPr/>
          <p:nvPr/>
        </p:nvGrpSpPr>
        <p:grpSpPr>
          <a:xfrm>
            <a:off x="2725994" y="241916"/>
            <a:ext cx="7208046" cy="1433658"/>
            <a:chOff x="2329054" y="823636"/>
            <a:chExt cx="3273505" cy="1075243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35F1499-2AA3-DA49-A95E-1C9B5BF2554A}"/>
                </a:ext>
              </a:extLst>
            </p:cNvPr>
            <p:cNvSpPr/>
            <p:nvPr/>
          </p:nvSpPr>
          <p:spPr>
            <a:xfrm>
              <a:off x="2329054" y="823636"/>
              <a:ext cx="3155837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20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230C88-3115-9549-AEC0-857A10D4AC14}"/>
                </a:ext>
              </a:extLst>
            </p:cNvPr>
            <p:cNvSpPr txBox="1"/>
            <p:nvPr/>
          </p:nvSpPr>
          <p:spPr>
            <a:xfrm>
              <a:off x="2329054" y="832385"/>
              <a:ext cx="3273505" cy="106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 defTabSz="1219170">
                <a:lnSpc>
                  <a:spcPct val="150000"/>
                </a:lnSpc>
                <a:buClr>
                  <a:srgbClr val="000000"/>
                </a:buClr>
                <a:buAutoNum type="arabicParenBoth"/>
              </a:pPr>
              <a:r>
                <a:rPr lang="vi-VN" sz="20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Em đã tham gia hoặc chứng kiến việc gì? Ở đâu</a:t>
              </a:r>
              <a:endPara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Cô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hàng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xóm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vừa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bế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bé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vừa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xách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túi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rau</a:t>
              </a:r>
              <a:r>
                <a:rPr 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0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en-VN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D8A40120-A8A4-2444-80FB-014965C3F3BC}"/>
              </a:ext>
            </a:extLst>
          </p:cNvPr>
          <p:cNvSpPr/>
          <p:nvPr/>
        </p:nvSpPr>
        <p:spPr>
          <a:xfrm>
            <a:off x="5154301" y="1657444"/>
            <a:ext cx="1970424" cy="145701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VN" sz="2000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AE0DE4-8C20-49DF-858C-E037C0EFA81F}"/>
              </a:ext>
            </a:extLst>
          </p:cNvPr>
          <p:cNvSpPr/>
          <p:nvPr/>
        </p:nvSpPr>
        <p:spPr>
          <a:xfrm>
            <a:off x="361136" y="3108989"/>
            <a:ext cx="3772098" cy="1928999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671D44-E9CC-43D3-A56B-87BC1BE312EF}"/>
              </a:ext>
            </a:extLst>
          </p:cNvPr>
          <p:cNvSpPr/>
          <p:nvPr/>
        </p:nvSpPr>
        <p:spPr>
          <a:xfrm>
            <a:off x="8319281" y="3108988"/>
            <a:ext cx="3772096" cy="1929001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9F5D72-3D06-4271-8B52-0740DBA7D6F5}"/>
              </a:ext>
            </a:extLst>
          </p:cNvPr>
          <p:cNvSpPr/>
          <p:nvPr/>
        </p:nvSpPr>
        <p:spPr>
          <a:xfrm>
            <a:off x="4091325" y="5109656"/>
            <a:ext cx="4414747" cy="1586287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8E188B-2D11-4DF0-BA31-F8ED8812DB40}"/>
              </a:ext>
            </a:extLst>
          </p:cNvPr>
          <p:cNvSpPr/>
          <p:nvPr/>
        </p:nvSpPr>
        <p:spPr>
          <a:xfrm>
            <a:off x="4060920" y="1431560"/>
            <a:ext cx="4414747" cy="1586290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F1EE61-E6FC-4215-AF4C-92E9ABAAE6CB}"/>
              </a:ext>
            </a:extLst>
          </p:cNvPr>
          <p:cNvCxnSpPr/>
          <p:nvPr/>
        </p:nvCxnSpPr>
        <p:spPr>
          <a:xfrm>
            <a:off x="7629152" y="4022813"/>
            <a:ext cx="6754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FC1B25-F305-423C-9442-2A7E1691AEB6}"/>
              </a:ext>
            </a:extLst>
          </p:cNvPr>
          <p:cNvCxnSpPr>
            <a:cxnSpLocks/>
          </p:cNvCxnSpPr>
          <p:nvPr/>
        </p:nvCxnSpPr>
        <p:spPr>
          <a:xfrm flipH="1">
            <a:off x="4171956" y="4022813"/>
            <a:ext cx="70888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5136CB-6D8D-46DF-99FA-C6218E5EEB03}"/>
              </a:ext>
            </a:extLst>
          </p:cNvPr>
          <p:cNvCxnSpPr>
            <a:cxnSpLocks/>
          </p:cNvCxnSpPr>
          <p:nvPr/>
        </p:nvCxnSpPr>
        <p:spPr>
          <a:xfrm flipH="1">
            <a:off x="6193632" y="4682993"/>
            <a:ext cx="1" cy="4221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36DFFF-71F9-44A5-B029-55D4FF51D6EA}"/>
              </a:ext>
            </a:extLst>
          </p:cNvPr>
          <p:cNvCxnSpPr>
            <a:cxnSpLocks/>
          </p:cNvCxnSpPr>
          <p:nvPr/>
        </p:nvCxnSpPr>
        <p:spPr>
          <a:xfrm flipH="1" flipV="1">
            <a:off x="6193630" y="3016652"/>
            <a:ext cx="1" cy="449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B805EF9-3CFB-4C93-8AB9-3127575E60DE}"/>
              </a:ext>
            </a:extLst>
          </p:cNvPr>
          <p:cNvSpPr/>
          <p:nvPr/>
        </p:nvSpPr>
        <p:spPr>
          <a:xfrm>
            <a:off x="4848617" y="3446008"/>
            <a:ext cx="2795821" cy="12369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5237BE-D55B-4B1C-808A-6361C2ABE0A3}"/>
              </a:ext>
            </a:extLst>
          </p:cNvPr>
          <p:cNvSpPr/>
          <p:nvPr/>
        </p:nvSpPr>
        <p:spPr>
          <a:xfrm>
            <a:off x="4512496" y="3764098"/>
            <a:ext cx="3511593" cy="64602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Đoàn từ thiện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 thực phẩm cho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 người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7D0C35-7761-4B5B-92F3-C617935FE8DA}"/>
              </a:ext>
            </a:extLst>
          </p:cNvPr>
          <p:cNvSpPr/>
          <p:nvPr/>
        </p:nvSpPr>
        <p:spPr>
          <a:xfrm>
            <a:off x="4026182" y="1721727"/>
            <a:ext cx="4471837" cy="971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(1) Các nhóm từ thiện đến phát thực phẩm hỗ trợ người dân ở xóm của em đang cách li phòng chống Covid-19.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06E652C-E5A4-4C25-A26D-CE3FB154068F}"/>
              </a:ext>
            </a:extLst>
          </p:cNvPr>
          <p:cNvSpPr/>
          <p:nvPr/>
        </p:nvSpPr>
        <p:spPr>
          <a:xfrm>
            <a:off x="8419781" y="3712999"/>
            <a:ext cx="3603579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(2) Nhóm từ thiện gồm có các anh chị thanh niên và các cô, chú tình nguyện viên trong phường.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F768DE-5C4B-4B6E-8550-F1D65734FD4C}"/>
              </a:ext>
            </a:extLst>
          </p:cNvPr>
          <p:cNvSpPr/>
          <p:nvPr/>
        </p:nvSpPr>
        <p:spPr>
          <a:xfrm>
            <a:off x="4207195" y="5535006"/>
            <a:ext cx="4254573" cy="716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(3)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099C1A-5FAD-40C0-8C51-5FC34A1E9107}"/>
              </a:ext>
            </a:extLst>
          </p:cNvPr>
          <p:cNvSpPr/>
          <p:nvPr/>
        </p:nvSpPr>
        <p:spPr>
          <a:xfrm>
            <a:off x="342040" y="3702652"/>
            <a:ext cx="3862752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(4) Em thầm biết ơn những con người đã sẵn sàng đối diện với nguy hiểm để mang đến bình yên cho mọi người.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6B0EA6-36E5-40DC-895F-3CAB3603D3E5}"/>
              </a:ext>
            </a:extLst>
          </p:cNvPr>
          <p:cNvGrpSpPr/>
          <p:nvPr/>
        </p:nvGrpSpPr>
        <p:grpSpPr>
          <a:xfrm>
            <a:off x="528918" y="250002"/>
            <a:ext cx="10877821" cy="954107"/>
            <a:chOff x="188829" y="460059"/>
            <a:chExt cx="14467881" cy="127214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7CF7A2-2240-4084-9A54-0447CDAF5F8E}"/>
                </a:ext>
              </a:extLst>
            </p:cNvPr>
            <p:cNvGrpSpPr/>
            <p:nvPr/>
          </p:nvGrpSpPr>
          <p:grpSpPr>
            <a:xfrm>
              <a:off x="188829" y="583315"/>
              <a:ext cx="731519" cy="972683"/>
              <a:chOff x="2892236" y="1187404"/>
              <a:chExt cx="1196998" cy="158061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:a16="http://schemas.microsoft.com/office/drawing/2014/main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:a16="http://schemas.microsoft.com/office/drawing/2014/main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2236" y="1187404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Times New Roman" panose="02020603050405020304" pitchFamily="18" charset="0"/>
                    <a:ea typeface="Arial-Rounded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99E357-2A41-44F3-97D7-B3CDF3FCA4C4}"/>
                </a:ext>
              </a:extLst>
            </p:cNvPr>
            <p:cNvSpPr txBox="1"/>
            <p:nvPr/>
          </p:nvSpPr>
          <p:spPr>
            <a:xfrm>
              <a:off x="1011787" y="460059"/>
              <a:ext cx="13644923" cy="127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 3 – 5 câu kể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7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7FE096-8D39-7E4B-BE92-590330D3475B}"/>
              </a:ext>
            </a:extLst>
          </p:cNvPr>
          <p:cNvSpPr/>
          <p:nvPr/>
        </p:nvSpPr>
        <p:spPr>
          <a:xfrm>
            <a:off x="867508" y="780585"/>
            <a:ext cx="10456984" cy="5296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về, thì thấy chị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 tay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bế em b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vội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Chị đưa em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giúp cho!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Chị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cảm thấy rất vui vì mình đã làm được một việc tốt!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3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589</Words>
  <Application>Microsoft Office PowerPoint</Application>
  <PresentationFormat>Widescreen</PresentationFormat>
  <Paragraphs>44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260</cp:revision>
  <dcterms:created xsi:type="dcterms:W3CDTF">2021-05-29T04:05:18Z</dcterms:created>
  <dcterms:modified xsi:type="dcterms:W3CDTF">2025-02-13T05:20:24Z</dcterms:modified>
</cp:coreProperties>
</file>